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4630400" cy="8229600"/>
  <p:notesSz cx="8229600" cy="14630400"/>
  <p:embeddedFontLst>
    <p:embeddedFont>
      <p:font typeface="Libre Baskerville" panose="02000000000000000000" pitchFamily="2" charset="0"/>
      <p:regular r:id="rId12"/>
    </p:embeddedFont>
    <p:embeddedFont>
      <p:font typeface="Open Sans" panose="020B0606030504020204" pitchFamily="34" charset="0"/>
      <p:regular r:id="rId13"/>
      <p:bold r:id="rId14"/>
    </p:embeddedFont>
    <p:embeddedFont>
      <p:font typeface="Open Sans Bold" panose="020B0806030504020204" pitchFamily="34" charset="0"/>
      <p:bold r:id="rId15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07466A-238A-44A7-A9A1-F380363AECC4}" v="10" dt="2024-11-13T16:39:32.2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51" d="100"/>
          <a:sy n="51" d="100"/>
        </p:scale>
        <p:origin x="790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ssimo Bolla" userId="2637e32c1975a8c0" providerId="LiveId" clId="{CE07466A-238A-44A7-A9A1-F380363AECC4}"/>
    <pc:docChg chg="undo custSel modSld">
      <pc:chgData name="Massimo Bolla" userId="2637e32c1975a8c0" providerId="LiveId" clId="{CE07466A-238A-44A7-A9A1-F380363AECC4}" dt="2024-11-13T16:43:24.070" v="52" actId="255"/>
      <pc:docMkLst>
        <pc:docMk/>
      </pc:docMkLst>
      <pc:sldChg chg="addSp modSp mod">
        <pc:chgData name="Massimo Bolla" userId="2637e32c1975a8c0" providerId="LiveId" clId="{CE07466A-238A-44A7-A9A1-F380363AECC4}" dt="2024-11-13T16:40:36.009" v="20" actId="14100"/>
        <pc:sldMkLst>
          <pc:docMk/>
          <pc:sldMk cId="0" sldId="256"/>
        </pc:sldMkLst>
        <pc:spChg chg="mod">
          <ac:chgData name="Massimo Bolla" userId="2637e32c1975a8c0" providerId="LiveId" clId="{CE07466A-238A-44A7-A9A1-F380363AECC4}" dt="2024-11-13T16:40:25.635" v="18" actId="2711"/>
          <ac:spMkLst>
            <pc:docMk/>
            <pc:sldMk cId="0" sldId="256"/>
            <ac:spMk id="3" creationId="{00000000-0000-0000-0000-000000000000}"/>
          </ac:spMkLst>
        </pc:spChg>
        <pc:spChg chg="mod">
          <ac:chgData name="Massimo Bolla" userId="2637e32c1975a8c0" providerId="LiveId" clId="{CE07466A-238A-44A7-A9A1-F380363AECC4}" dt="2024-11-13T16:40:36.009" v="20" actId="14100"/>
          <ac:spMkLst>
            <pc:docMk/>
            <pc:sldMk cId="0" sldId="256"/>
            <ac:spMk id="4" creationId="{00000000-0000-0000-0000-000000000000}"/>
          </ac:spMkLst>
        </pc:spChg>
        <pc:spChg chg="mod">
          <ac:chgData name="Massimo Bolla" userId="2637e32c1975a8c0" providerId="LiveId" clId="{CE07466A-238A-44A7-A9A1-F380363AECC4}" dt="2024-11-13T16:40:25.635" v="18" actId="2711"/>
          <ac:spMkLst>
            <pc:docMk/>
            <pc:sldMk cId="0" sldId="256"/>
            <ac:spMk id="5" creationId="{00000000-0000-0000-0000-000000000000}"/>
          </ac:spMkLst>
        </pc:spChg>
        <pc:spChg chg="mod">
          <ac:chgData name="Massimo Bolla" userId="2637e32c1975a8c0" providerId="LiveId" clId="{CE07466A-238A-44A7-A9A1-F380363AECC4}" dt="2024-11-13T16:40:25.635" v="18" actId="2711"/>
          <ac:spMkLst>
            <pc:docMk/>
            <pc:sldMk cId="0" sldId="256"/>
            <ac:spMk id="6" creationId="{00000000-0000-0000-0000-000000000000}"/>
          </ac:spMkLst>
        </pc:spChg>
        <pc:spChg chg="mod">
          <ac:chgData name="Massimo Bolla" userId="2637e32c1975a8c0" providerId="LiveId" clId="{CE07466A-238A-44A7-A9A1-F380363AECC4}" dt="2024-11-13T16:40:25.635" v="18" actId="2711"/>
          <ac:spMkLst>
            <pc:docMk/>
            <pc:sldMk cId="0" sldId="256"/>
            <ac:spMk id="7" creationId="{00000000-0000-0000-0000-000000000000}"/>
          </ac:spMkLst>
        </pc:spChg>
        <pc:spChg chg="add mod">
          <ac:chgData name="Massimo Bolla" userId="2637e32c1975a8c0" providerId="LiveId" clId="{CE07466A-238A-44A7-A9A1-F380363AECC4}" dt="2024-11-13T16:40:25.635" v="18" actId="2711"/>
          <ac:spMkLst>
            <pc:docMk/>
            <pc:sldMk cId="0" sldId="256"/>
            <ac:spMk id="9" creationId="{D276E4EC-7119-F3CC-BFEF-2CAC7A7D6BEC}"/>
          </ac:spMkLst>
        </pc:spChg>
        <pc:picChg chg="add mod">
          <ac:chgData name="Massimo Bolla" userId="2637e32c1975a8c0" providerId="LiveId" clId="{CE07466A-238A-44A7-A9A1-F380363AECC4}" dt="2024-11-13T16:38:57.672" v="0"/>
          <ac:picMkLst>
            <pc:docMk/>
            <pc:sldMk cId="0" sldId="256"/>
            <ac:picMk id="8" creationId="{30E7133C-365D-60A3-DA9C-FD321231BACE}"/>
          </ac:picMkLst>
        </pc:picChg>
      </pc:sldChg>
      <pc:sldChg chg="addSp modSp mod">
        <pc:chgData name="Massimo Bolla" userId="2637e32c1975a8c0" providerId="LiveId" clId="{CE07466A-238A-44A7-A9A1-F380363AECC4}" dt="2024-11-13T16:41:03.889" v="25" actId="14100"/>
        <pc:sldMkLst>
          <pc:docMk/>
          <pc:sldMk cId="0" sldId="257"/>
        </pc:sldMkLst>
        <pc:spChg chg="mod">
          <ac:chgData name="Massimo Bolla" userId="2637e32c1975a8c0" providerId="LiveId" clId="{CE07466A-238A-44A7-A9A1-F380363AECC4}" dt="2024-11-13T16:40:42.873" v="21" actId="2711"/>
          <ac:spMkLst>
            <pc:docMk/>
            <pc:sldMk cId="0" sldId="257"/>
            <ac:spMk id="3" creationId="{00000000-0000-0000-0000-000000000000}"/>
          </ac:spMkLst>
        </pc:spChg>
        <pc:spChg chg="mod">
          <ac:chgData name="Massimo Bolla" userId="2637e32c1975a8c0" providerId="LiveId" clId="{CE07466A-238A-44A7-A9A1-F380363AECC4}" dt="2024-11-13T16:40:42.873" v="21" actId="2711"/>
          <ac:spMkLst>
            <pc:docMk/>
            <pc:sldMk cId="0" sldId="257"/>
            <ac:spMk id="4" creationId="{00000000-0000-0000-0000-000000000000}"/>
          </ac:spMkLst>
        </pc:spChg>
        <pc:spChg chg="mod">
          <ac:chgData name="Massimo Bolla" userId="2637e32c1975a8c0" providerId="LiveId" clId="{CE07466A-238A-44A7-A9A1-F380363AECC4}" dt="2024-11-13T16:40:42.873" v="21" actId="2711"/>
          <ac:spMkLst>
            <pc:docMk/>
            <pc:sldMk cId="0" sldId="257"/>
            <ac:spMk id="5" creationId="{00000000-0000-0000-0000-000000000000}"/>
          </ac:spMkLst>
        </pc:spChg>
        <pc:spChg chg="mod">
          <ac:chgData name="Massimo Bolla" userId="2637e32c1975a8c0" providerId="LiveId" clId="{CE07466A-238A-44A7-A9A1-F380363AECC4}" dt="2024-11-13T16:40:52.950" v="23" actId="113"/>
          <ac:spMkLst>
            <pc:docMk/>
            <pc:sldMk cId="0" sldId="257"/>
            <ac:spMk id="6" creationId="{00000000-0000-0000-0000-000000000000}"/>
          </ac:spMkLst>
        </pc:spChg>
        <pc:spChg chg="mod">
          <ac:chgData name="Massimo Bolla" userId="2637e32c1975a8c0" providerId="LiveId" clId="{CE07466A-238A-44A7-A9A1-F380363AECC4}" dt="2024-11-13T16:41:03.889" v="25" actId="14100"/>
          <ac:spMkLst>
            <pc:docMk/>
            <pc:sldMk cId="0" sldId="257"/>
            <ac:spMk id="7" creationId="{00000000-0000-0000-0000-000000000000}"/>
          </ac:spMkLst>
        </pc:spChg>
        <pc:spChg chg="mod">
          <ac:chgData name="Massimo Bolla" userId="2637e32c1975a8c0" providerId="LiveId" clId="{CE07466A-238A-44A7-A9A1-F380363AECC4}" dt="2024-11-13T16:40:42.873" v="21" actId="2711"/>
          <ac:spMkLst>
            <pc:docMk/>
            <pc:sldMk cId="0" sldId="257"/>
            <ac:spMk id="8" creationId="{00000000-0000-0000-0000-000000000000}"/>
          </ac:spMkLst>
        </pc:spChg>
        <pc:spChg chg="mod">
          <ac:chgData name="Massimo Bolla" userId="2637e32c1975a8c0" providerId="LiveId" clId="{CE07466A-238A-44A7-A9A1-F380363AECC4}" dt="2024-11-13T16:40:42.873" v="21" actId="2711"/>
          <ac:spMkLst>
            <pc:docMk/>
            <pc:sldMk cId="0" sldId="257"/>
            <ac:spMk id="9" creationId="{00000000-0000-0000-0000-000000000000}"/>
          </ac:spMkLst>
        </pc:spChg>
        <pc:spChg chg="mod">
          <ac:chgData name="Massimo Bolla" userId="2637e32c1975a8c0" providerId="LiveId" clId="{CE07466A-238A-44A7-A9A1-F380363AECC4}" dt="2024-11-13T16:40:52.950" v="23" actId="113"/>
          <ac:spMkLst>
            <pc:docMk/>
            <pc:sldMk cId="0" sldId="257"/>
            <ac:spMk id="10" creationId="{00000000-0000-0000-0000-000000000000}"/>
          </ac:spMkLst>
        </pc:spChg>
        <pc:spChg chg="mod">
          <ac:chgData name="Massimo Bolla" userId="2637e32c1975a8c0" providerId="LiveId" clId="{CE07466A-238A-44A7-A9A1-F380363AECC4}" dt="2024-11-13T16:40:58.104" v="24" actId="255"/>
          <ac:spMkLst>
            <pc:docMk/>
            <pc:sldMk cId="0" sldId="257"/>
            <ac:spMk id="11" creationId="{00000000-0000-0000-0000-000000000000}"/>
          </ac:spMkLst>
        </pc:spChg>
        <pc:spChg chg="mod">
          <ac:chgData name="Massimo Bolla" userId="2637e32c1975a8c0" providerId="LiveId" clId="{CE07466A-238A-44A7-A9A1-F380363AECC4}" dt="2024-11-13T16:40:42.873" v="21" actId="2711"/>
          <ac:spMkLst>
            <pc:docMk/>
            <pc:sldMk cId="0" sldId="257"/>
            <ac:spMk id="12" creationId="{00000000-0000-0000-0000-000000000000}"/>
          </ac:spMkLst>
        </pc:spChg>
        <pc:spChg chg="mod">
          <ac:chgData name="Massimo Bolla" userId="2637e32c1975a8c0" providerId="LiveId" clId="{CE07466A-238A-44A7-A9A1-F380363AECC4}" dt="2024-11-13T16:40:42.873" v="21" actId="2711"/>
          <ac:spMkLst>
            <pc:docMk/>
            <pc:sldMk cId="0" sldId="257"/>
            <ac:spMk id="13" creationId="{00000000-0000-0000-0000-000000000000}"/>
          </ac:spMkLst>
        </pc:spChg>
        <pc:spChg chg="mod">
          <ac:chgData name="Massimo Bolla" userId="2637e32c1975a8c0" providerId="LiveId" clId="{CE07466A-238A-44A7-A9A1-F380363AECC4}" dt="2024-11-13T16:40:52.950" v="23" actId="113"/>
          <ac:spMkLst>
            <pc:docMk/>
            <pc:sldMk cId="0" sldId="257"/>
            <ac:spMk id="14" creationId="{00000000-0000-0000-0000-000000000000}"/>
          </ac:spMkLst>
        </pc:spChg>
        <pc:spChg chg="mod">
          <ac:chgData name="Massimo Bolla" userId="2637e32c1975a8c0" providerId="LiveId" clId="{CE07466A-238A-44A7-A9A1-F380363AECC4}" dt="2024-11-13T16:40:58.104" v="24" actId="255"/>
          <ac:spMkLst>
            <pc:docMk/>
            <pc:sldMk cId="0" sldId="257"/>
            <ac:spMk id="15" creationId="{00000000-0000-0000-0000-000000000000}"/>
          </ac:spMkLst>
        </pc:spChg>
        <pc:spChg chg="add mod">
          <ac:chgData name="Massimo Bolla" userId="2637e32c1975a8c0" providerId="LiveId" clId="{CE07466A-238A-44A7-A9A1-F380363AECC4}" dt="2024-11-13T16:40:42.873" v="21" actId="2711"/>
          <ac:spMkLst>
            <pc:docMk/>
            <pc:sldMk cId="0" sldId="257"/>
            <ac:spMk id="16" creationId="{F88B15B1-5234-4AA8-8850-0A14EBD0B2D0}"/>
          </ac:spMkLst>
        </pc:spChg>
      </pc:sldChg>
      <pc:sldChg chg="addSp modSp mod">
        <pc:chgData name="Massimo Bolla" userId="2637e32c1975a8c0" providerId="LiveId" clId="{CE07466A-238A-44A7-A9A1-F380363AECC4}" dt="2024-11-13T16:41:24.814" v="30" actId="255"/>
        <pc:sldMkLst>
          <pc:docMk/>
          <pc:sldMk cId="0" sldId="258"/>
        </pc:sldMkLst>
        <pc:spChg chg="mod">
          <ac:chgData name="Massimo Bolla" userId="2637e32c1975a8c0" providerId="LiveId" clId="{CE07466A-238A-44A7-A9A1-F380363AECC4}" dt="2024-11-13T16:41:11.839" v="26" actId="2711"/>
          <ac:spMkLst>
            <pc:docMk/>
            <pc:sldMk cId="0" sldId="258"/>
            <ac:spMk id="2" creationId="{00000000-0000-0000-0000-000000000000}"/>
          </ac:spMkLst>
        </pc:spChg>
        <pc:spChg chg="mod">
          <ac:chgData name="Massimo Bolla" userId="2637e32c1975a8c0" providerId="LiveId" clId="{CE07466A-238A-44A7-A9A1-F380363AECC4}" dt="2024-11-13T16:41:20.666" v="29" actId="113"/>
          <ac:spMkLst>
            <pc:docMk/>
            <pc:sldMk cId="0" sldId="258"/>
            <ac:spMk id="3" creationId="{00000000-0000-0000-0000-000000000000}"/>
          </ac:spMkLst>
        </pc:spChg>
        <pc:spChg chg="mod">
          <ac:chgData name="Massimo Bolla" userId="2637e32c1975a8c0" providerId="LiveId" clId="{CE07466A-238A-44A7-A9A1-F380363AECC4}" dt="2024-11-13T16:41:24.814" v="30" actId="255"/>
          <ac:spMkLst>
            <pc:docMk/>
            <pc:sldMk cId="0" sldId="258"/>
            <ac:spMk id="4" creationId="{00000000-0000-0000-0000-000000000000}"/>
          </ac:spMkLst>
        </pc:spChg>
        <pc:spChg chg="mod">
          <ac:chgData name="Massimo Bolla" userId="2637e32c1975a8c0" providerId="LiveId" clId="{CE07466A-238A-44A7-A9A1-F380363AECC4}" dt="2024-11-13T16:41:20.666" v="29" actId="113"/>
          <ac:spMkLst>
            <pc:docMk/>
            <pc:sldMk cId="0" sldId="258"/>
            <ac:spMk id="5" creationId="{00000000-0000-0000-0000-000000000000}"/>
          </ac:spMkLst>
        </pc:spChg>
        <pc:spChg chg="mod">
          <ac:chgData name="Massimo Bolla" userId="2637e32c1975a8c0" providerId="LiveId" clId="{CE07466A-238A-44A7-A9A1-F380363AECC4}" dt="2024-11-13T16:41:24.814" v="30" actId="255"/>
          <ac:spMkLst>
            <pc:docMk/>
            <pc:sldMk cId="0" sldId="258"/>
            <ac:spMk id="6" creationId="{00000000-0000-0000-0000-000000000000}"/>
          </ac:spMkLst>
        </pc:spChg>
        <pc:spChg chg="mod">
          <ac:chgData name="Massimo Bolla" userId="2637e32c1975a8c0" providerId="LiveId" clId="{CE07466A-238A-44A7-A9A1-F380363AECC4}" dt="2024-11-13T16:41:20.666" v="29" actId="113"/>
          <ac:spMkLst>
            <pc:docMk/>
            <pc:sldMk cId="0" sldId="258"/>
            <ac:spMk id="7" creationId="{00000000-0000-0000-0000-000000000000}"/>
          </ac:spMkLst>
        </pc:spChg>
        <pc:spChg chg="mod">
          <ac:chgData name="Massimo Bolla" userId="2637e32c1975a8c0" providerId="LiveId" clId="{CE07466A-238A-44A7-A9A1-F380363AECC4}" dt="2024-11-13T16:41:24.814" v="30" actId="255"/>
          <ac:spMkLst>
            <pc:docMk/>
            <pc:sldMk cId="0" sldId="258"/>
            <ac:spMk id="8" creationId="{00000000-0000-0000-0000-000000000000}"/>
          </ac:spMkLst>
        </pc:spChg>
        <pc:spChg chg="add mod">
          <ac:chgData name="Massimo Bolla" userId="2637e32c1975a8c0" providerId="LiveId" clId="{CE07466A-238A-44A7-A9A1-F380363AECC4}" dt="2024-11-13T16:41:11.839" v="26" actId="2711"/>
          <ac:spMkLst>
            <pc:docMk/>
            <pc:sldMk cId="0" sldId="258"/>
            <ac:spMk id="9" creationId="{5C04DD74-552E-D88E-1E26-3DD6D922876E}"/>
          </ac:spMkLst>
        </pc:spChg>
      </pc:sldChg>
      <pc:sldChg chg="addSp modSp mod">
        <pc:chgData name="Massimo Bolla" userId="2637e32c1975a8c0" providerId="LiveId" clId="{CE07466A-238A-44A7-A9A1-F380363AECC4}" dt="2024-11-13T16:41:51.975" v="35" actId="255"/>
        <pc:sldMkLst>
          <pc:docMk/>
          <pc:sldMk cId="0" sldId="259"/>
        </pc:sldMkLst>
        <pc:spChg chg="mod">
          <ac:chgData name="Massimo Bolla" userId="2637e32c1975a8c0" providerId="LiveId" clId="{CE07466A-238A-44A7-A9A1-F380363AECC4}" dt="2024-11-13T16:41:32.682" v="31" actId="2711"/>
          <ac:spMkLst>
            <pc:docMk/>
            <pc:sldMk cId="0" sldId="259"/>
            <ac:spMk id="3" creationId="{00000000-0000-0000-0000-000000000000}"/>
          </ac:spMkLst>
        </pc:spChg>
        <pc:spChg chg="mod">
          <ac:chgData name="Massimo Bolla" userId="2637e32c1975a8c0" providerId="LiveId" clId="{CE07466A-238A-44A7-A9A1-F380363AECC4}" dt="2024-11-13T16:41:32.682" v="31" actId="2711"/>
          <ac:spMkLst>
            <pc:docMk/>
            <pc:sldMk cId="0" sldId="259"/>
            <ac:spMk id="4" creationId="{00000000-0000-0000-0000-000000000000}"/>
          </ac:spMkLst>
        </pc:spChg>
        <pc:spChg chg="mod">
          <ac:chgData name="Massimo Bolla" userId="2637e32c1975a8c0" providerId="LiveId" clId="{CE07466A-238A-44A7-A9A1-F380363AECC4}" dt="2024-11-13T16:41:45.790" v="34" actId="113"/>
          <ac:spMkLst>
            <pc:docMk/>
            <pc:sldMk cId="0" sldId="259"/>
            <ac:spMk id="5" creationId="{00000000-0000-0000-0000-000000000000}"/>
          </ac:spMkLst>
        </pc:spChg>
        <pc:spChg chg="mod">
          <ac:chgData name="Massimo Bolla" userId="2637e32c1975a8c0" providerId="LiveId" clId="{CE07466A-238A-44A7-A9A1-F380363AECC4}" dt="2024-11-13T16:41:51.975" v="35" actId="255"/>
          <ac:spMkLst>
            <pc:docMk/>
            <pc:sldMk cId="0" sldId="259"/>
            <ac:spMk id="6" creationId="{00000000-0000-0000-0000-000000000000}"/>
          </ac:spMkLst>
        </pc:spChg>
        <pc:spChg chg="mod">
          <ac:chgData name="Massimo Bolla" userId="2637e32c1975a8c0" providerId="LiveId" clId="{CE07466A-238A-44A7-A9A1-F380363AECC4}" dt="2024-11-13T16:41:51.975" v="35" actId="255"/>
          <ac:spMkLst>
            <pc:docMk/>
            <pc:sldMk cId="0" sldId="259"/>
            <ac:spMk id="7" creationId="{00000000-0000-0000-0000-000000000000}"/>
          </ac:spMkLst>
        </pc:spChg>
        <pc:spChg chg="mod">
          <ac:chgData name="Massimo Bolla" userId="2637e32c1975a8c0" providerId="LiveId" clId="{CE07466A-238A-44A7-A9A1-F380363AECC4}" dt="2024-11-13T16:41:45.790" v="34" actId="113"/>
          <ac:spMkLst>
            <pc:docMk/>
            <pc:sldMk cId="0" sldId="259"/>
            <ac:spMk id="8" creationId="{00000000-0000-0000-0000-000000000000}"/>
          </ac:spMkLst>
        </pc:spChg>
        <pc:spChg chg="mod">
          <ac:chgData name="Massimo Bolla" userId="2637e32c1975a8c0" providerId="LiveId" clId="{CE07466A-238A-44A7-A9A1-F380363AECC4}" dt="2024-11-13T16:41:51.975" v="35" actId="255"/>
          <ac:spMkLst>
            <pc:docMk/>
            <pc:sldMk cId="0" sldId="259"/>
            <ac:spMk id="9" creationId="{00000000-0000-0000-0000-000000000000}"/>
          </ac:spMkLst>
        </pc:spChg>
        <pc:spChg chg="mod">
          <ac:chgData name="Massimo Bolla" userId="2637e32c1975a8c0" providerId="LiveId" clId="{CE07466A-238A-44A7-A9A1-F380363AECC4}" dt="2024-11-13T16:41:32.682" v="31" actId="2711"/>
          <ac:spMkLst>
            <pc:docMk/>
            <pc:sldMk cId="0" sldId="259"/>
            <ac:spMk id="10" creationId="{00000000-0000-0000-0000-000000000000}"/>
          </ac:spMkLst>
        </pc:spChg>
        <pc:spChg chg="mod">
          <ac:chgData name="Massimo Bolla" userId="2637e32c1975a8c0" providerId="LiveId" clId="{CE07466A-238A-44A7-A9A1-F380363AECC4}" dt="2024-11-13T16:41:45.790" v="34" actId="113"/>
          <ac:spMkLst>
            <pc:docMk/>
            <pc:sldMk cId="0" sldId="259"/>
            <ac:spMk id="11" creationId="{00000000-0000-0000-0000-000000000000}"/>
          </ac:spMkLst>
        </pc:spChg>
        <pc:spChg chg="mod">
          <ac:chgData name="Massimo Bolla" userId="2637e32c1975a8c0" providerId="LiveId" clId="{CE07466A-238A-44A7-A9A1-F380363AECC4}" dt="2024-11-13T16:41:51.975" v="35" actId="255"/>
          <ac:spMkLst>
            <pc:docMk/>
            <pc:sldMk cId="0" sldId="259"/>
            <ac:spMk id="12" creationId="{00000000-0000-0000-0000-000000000000}"/>
          </ac:spMkLst>
        </pc:spChg>
        <pc:spChg chg="add mod">
          <ac:chgData name="Massimo Bolla" userId="2637e32c1975a8c0" providerId="LiveId" clId="{CE07466A-238A-44A7-A9A1-F380363AECC4}" dt="2024-11-13T16:41:32.682" v="31" actId="2711"/>
          <ac:spMkLst>
            <pc:docMk/>
            <pc:sldMk cId="0" sldId="259"/>
            <ac:spMk id="13" creationId="{18E28979-EDA3-CB39-2EB8-83D67A3FD995}"/>
          </ac:spMkLst>
        </pc:spChg>
        <pc:picChg chg="mod">
          <ac:chgData name="Massimo Bolla" userId="2637e32c1975a8c0" providerId="LiveId" clId="{CE07466A-238A-44A7-A9A1-F380363AECC4}" dt="2024-11-13T16:40:03.264" v="15" actId="1076"/>
          <ac:picMkLst>
            <pc:docMk/>
            <pc:sldMk cId="0" sldId="259"/>
            <ac:picMk id="2" creationId="{00000000-0000-0000-0000-000000000000}"/>
          </ac:picMkLst>
        </pc:picChg>
      </pc:sldChg>
      <pc:sldChg chg="addSp modSp mod">
        <pc:chgData name="Massimo Bolla" userId="2637e32c1975a8c0" providerId="LiveId" clId="{CE07466A-238A-44A7-A9A1-F380363AECC4}" dt="2024-11-13T16:42:12.708" v="39" actId="255"/>
        <pc:sldMkLst>
          <pc:docMk/>
          <pc:sldMk cId="0" sldId="260"/>
        </pc:sldMkLst>
        <pc:spChg chg="mod">
          <ac:chgData name="Massimo Bolla" userId="2637e32c1975a8c0" providerId="LiveId" clId="{CE07466A-238A-44A7-A9A1-F380363AECC4}" dt="2024-11-13T16:41:59.456" v="36" actId="2711"/>
          <ac:spMkLst>
            <pc:docMk/>
            <pc:sldMk cId="0" sldId="260"/>
            <ac:spMk id="3" creationId="{00000000-0000-0000-0000-000000000000}"/>
          </ac:spMkLst>
        </pc:spChg>
        <pc:spChg chg="mod">
          <ac:chgData name="Massimo Bolla" userId="2637e32c1975a8c0" providerId="LiveId" clId="{CE07466A-238A-44A7-A9A1-F380363AECC4}" dt="2024-11-13T16:41:59.456" v="36" actId="2711"/>
          <ac:spMkLst>
            <pc:docMk/>
            <pc:sldMk cId="0" sldId="260"/>
            <ac:spMk id="4" creationId="{00000000-0000-0000-0000-000000000000}"/>
          </ac:spMkLst>
        </pc:spChg>
        <pc:spChg chg="mod">
          <ac:chgData name="Massimo Bolla" userId="2637e32c1975a8c0" providerId="LiveId" clId="{CE07466A-238A-44A7-A9A1-F380363AECC4}" dt="2024-11-13T16:41:59.456" v="36" actId="2711"/>
          <ac:spMkLst>
            <pc:docMk/>
            <pc:sldMk cId="0" sldId="260"/>
            <ac:spMk id="5" creationId="{00000000-0000-0000-0000-000000000000}"/>
          </ac:spMkLst>
        </pc:spChg>
        <pc:spChg chg="mod">
          <ac:chgData name="Massimo Bolla" userId="2637e32c1975a8c0" providerId="LiveId" clId="{CE07466A-238A-44A7-A9A1-F380363AECC4}" dt="2024-11-13T16:41:59.456" v="36" actId="2711"/>
          <ac:spMkLst>
            <pc:docMk/>
            <pc:sldMk cId="0" sldId="260"/>
            <ac:spMk id="6" creationId="{00000000-0000-0000-0000-000000000000}"/>
          </ac:spMkLst>
        </pc:spChg>
        <pc:spChg chg="mod">
          <ac:chgData name="Massimo Bolla" userId="2637e32c1975a8c0" providerId="LiveId" clId="{CE07466A-238A-44A7-A9A1-F380363AECC4}" dt="2024-11-13T16:41:59.456" v="36" actId="2711"/>
          <ac:spMkLst>
            <pc:docMk/>
            <pc:sldMk cId="0" sldId="260"/>
            <ac:spMk id="7" creationId="{00000000-0000-0000-0000-000000000000}"/>
          </ac:spMkLst>
        </pc:spChg>
        <pc:spChg chg="mod">
          <ac:chgData name="Massimo Bolla" userId="2637e32c1975a8c0" providerId="LiveId" clId="{CE07466A-238A-44A7-A9A1-F380363AECC4}" dt="2024-11-13T16:42:07.029" v="38" actId="113"/>
          <ac:spMkLst>
            <pc:docMk/>
            <pc:sldMk cId="0" sldId="260"/>
            <ac:spMk id="8" creationId="{00000000-0000-0000-0000-000000000000}"/>
          </ac:spMkLst>
        </pc:spChg>
        <pc:spChg chg="mod">
          <ac:chgData name="Massimo Bolla" userId="2637e32c1975a8c0" providerId="LiveId" clId="{CE07466A-238A-44A7-A9A1-F380363AECC4}" dt="2024-11-13T16:42:12.708" v="39" actId="255"/>
          <ac:spMkLst>
            <pc:docMk/>
            <pc:sldMk cId="0" sldId="260"/>
            <ac:spMk id="9" creationId="{00000000-0000-0000-0000-000000000000}"/>
          </ac:spMkLst>
        </pc:spChg>
        <pc:spChg chg="mod">
          <ac:chgData name="Massimo Bolla" userId="2637e32c1975a8c0" providerId="LiveId" clId="{CE07466A-238A-44A7-A9A1-F380363AECC4}" dt="2024-11-13T16:41:59.456" v="36" actId="2711"/>
          <ac:spMkLst>
            <pc:docMk/>
            <pc:sldMk cId="0" sldId="260"/>
            <ac:spMk id="10" creationId="{00000000-0000-0000-0000-000000000000}"/>
          </ac:spMkLst>
        </pc:spChg>
        <pc:spChg chg="mod">
          <ac:chgData name="Massimo Bolla" userId="2637e32c1975a8c0" providerId="LiveId" clId="{CE07466A-238A-44A7-A9A1-F380363AECC4}" dt="2024-11-13T16:41:59.456" v="36" actId="2711"/>
          <ac:spMkLst>
            <pc:docMk/>
            <pc:sldMk cId="0" sldId="260"/>
            <ac:spMk id="11" creationId="{00000000-0000-0000-0000-000000000000}"/>
          </ac:spMkLst>
        </pc:spChg>
        <pc:spChg chg="mod">
          <ac:chgData name="Massimo Bolla" userId="2637e32c1975a8c0" providerId="LiveId" clId="{CE07466A-238A-44A7-A9A1-F380363AECC4}" dt="2024-11-13T16:41:59.456" v="36" actId="2711"/>
          <ac:spMkLst>
            <pc:docMk/>
            <pc:sldMk cId="0" sldId="260"/>
            <ac:spMk id="12" creationId="{00000000-0000-0000-0000-000000000000}"/>
          </ac:spMkLst>
        </pc:spChg>
        <pc:spChg chg="mod">
          <ac:chgData name="Massimo Bolla" userId="2637e32c1975a8c0" providerId="LiveId" clId="{CE07466A-238A-44A7-A9A1-F380363AECC4}" dt="2024-11-13T16:42:07.029" v="38" actId="113"/>
          <ac:spMkLst>
            <pc:docMk/>
            <pc:sldMk cId="0" sldId="260"/>
            <ac:spMk id="13" creationId="{00000000-0000-0000-0000-000000000000}"/>
          </ac:spMkLst>
        </pc:spChg>
        <pc:spChg chg="mod">
          <ac:chgData name="Massimo Bolla" userId="2637e32c1975a8c0" providerId="LiveId" clId="{CE07466A-238A-44A7-A9A1-F380363AECC4}" dt="2024-11-13T16:42:12.708" v="39" actId="255"/>
          <ac:spMkLst>
            <pc:docMk/>
            <pc:sldMk cId="0" sldId="260"/>
            <ac:spMk id="14" creationId="{00000000-0000-0000-0000-000000000000}"/>
          </ac:spMkLst>
        </pc:spChg>
        <pc:spChg chg="mod">
          <ac:chgData name="Massimo Bolla" userId="2637e32c1975a8c0" providerId="LiveId" clId="{CE07466A-238A-44A7-A9A1-F380363AECC4}" dt="2024-11-13T16:41:59.456" v="36" actId="2711"/>
          <ac:spMkLst>
            <pc:docMk/>
            <pc:sldMk cId="0" sldId="260"/>
            <ac:spMk id="15" creationId="{00000000-0000-0000-0000-000000000000}"/>
          </ac:spMkLst>
        </pc:spChg>
        <pc:spChg chg="mod">
          <ac:chgData name="Massimo Bolla" userId="2637e32c1975a8c0" providerId="LiveId" clId="{CE07466A-238A-44A7-A9A1-F380363AECC4}" dt="2024-11-13T16:41:59.456" v="36" actId="2711"/>
          <ac:spMkLst>
            <pc:docMk/>
            <pc:sldMk cId="0" sldId="260"/>
            <ac:spMk id="16" creationId="{00000000-0000-0000-0000-000000000000}"/>
          </ac:spMkLst>
        </pc:spChg>
        <pc:spChg chg="mod">
          <ac:chgData name="Massimo Bolla" userId="2637e32c1975a8c0" providerId="LiveId" clId="{CE07466A-238A-44A7-A9A1-F380363AECC4}" dt="2024-11-13T16:41:59.456" v="36" actId="2711"/>
          <ac:spMkLst>
            <pc:docMk/>
            <pc:sldMk cId="0" sldId="260"/>
            <ac:spMk id="17" creationId="{00000000-0000-0000-0000-000000000000}"/>
          </ac:spMkLst>
        </pc:spChg>
        <pc:spChg chg="mod">
          <ac:chgData name="Massimo Bolla" userId="2637e32c1975a8c0" providerId="LiveId" clId="{CE07466A-238A-44A7-A9A1-F380363AECC4}" dt="2024-11-13T16:42:07.029" v="38" actId="113"/>
          <ac:spMkLst>
            <pc:docMk/>
            <pc:sldMk cId="0" sldId="260"/>
            <ac:spMk id="18" creationId="{00000000-0000-0000-0000-000000000000}"/>
          </ac:spMkLst>
        </pc:spChg>
        <pc:spChg chg="mod">
          <ac:chgData name="Massimo Bolla" userId="2637e32c1975a8c0" providerId="LiveId" clId="{CE07466A-238A-44A7-A9A1-F380363AECC4}" dt="2024-11-13T16:42:12.708" v="39" actId="255"/>
          <ac:spMkLst>
            <pc:docMk/>
            <pc:sldMk cId="0" sldId="260"/>
            <ac:spMk id="19" creationId="{00000000-0000-0000-0000-000000000000}"/>
          </ac:spMkLst>
        </pc:spChg>
        <pc:spChg chg="add mod">
          <ac:chgData name="Massimo Bolla" userId="2637e32c1975a8c0" providerId="LiveId" clId="{CE07466A-238A-44A7-A9A1-F380363AECC4}" dt="2024-11-13T16:41:59.456" v="36" actId="2711"/>
          <ac:spMkLst>
            <pc:docMk/>
            <pc:sldMk cId="0" sldId="260"/>
            <ac:spMk id="20" creationId="{B24DF0F0-3C5E-129A-45A9-042A7655D029}"/>
          </ac:spMkLst>
        </pc:spChg>
      </pc:sldChg>
      <pc:sldChg chg="addSp modSp mod">
        <pc:chgData name="Massimo Bolla" userId="2637e32c1975a8c0" providerId="LiveId" clId="{CE07466A-238A-44A7-A9A1-F380363AECC4}" dt="2024-11-13T16:42:33.255" v="43" actId="255"/>
        <pc:sldMkLst>
          <pc:docMk/>
          <pc:sldMk cId="0" sldId="261"/>
        </pc:sldMkLst>
        <pc:spChg chg="mod">
          <ac:chgData name="Massimo Bolla" userId="2637e32c1975a8c0" providerId="LiveId" clId="{CE07466A-238A-44A7-A9A1-F380363AECC4}" dt="2024-11-13T16:42:19.833" v="40" actId="2711"/>
          <ac:spMkLst>
            <pc:docMk/>
            <pc:sldMk cId="0" sldId="261"/>
            <ac:spMk id="3" creationId="{00000000-0000-0000-0000-000000000000}"/>
          </ac:spMkLst>
        </pc:spChg>
        <pc:spChg chg="mod">
          <ac:chgData name="Massimo Bolla" userId="2637e32c1975a8c0" providerId="LiveId" clId="{CE07466A-238A-44A7-A9A1-F380363AECC4}" dt="2024-11-13T16:42:26.772" v="42" actId="113"/>
          <ac:spMkLst>
            <pc:docMk/>
            <pc:sldMk cId="0" sldId="261"/>
            <ac:spMk id="5" creationId="{00000000-0000-0000-0000-000000000000}"/>
          </ac:spMkLst>
        </pc:spChg>
        <pc:spChg chg="mod">
          <ac:chgData name="Massimo Bolla" userId="2637e32c1975a8c0" providerId="LiveId" clId="{CE07466A-238A-44A7-A9A1-F380363AECC4}" dt="2024-11-13T16:42:33.255" v="43" actId="255"/>
          <ac:spMkLst>
            <pc:docMk/>
            <pc:sldMk cId="0" sldId="261"/>
            <ac:spMk id="6" creationId="{00000000-0000-0000-0000-000000000000}"/>
          </ac:spMkLst>
        </pc:spChg>
        <pc:spChg chg="mod">
          <ac:chgData name="Massimo Bolla" userId="2637e32c1975a8c0" providerId="LiveId" clId="{CE07466A-238A-44A7-A9A1-F380363AECC4}" dt="2024-11-13T16:42:26.772" v="42" actId="113"/>
          <ac:spMkLst>
            <pc:docMk/>
            <pc:sldMk cId="0" sldId="261"/>
            <ac:spMk id="8" creationId="{00000000-0000-0000-0000-000000000000}"/>
          </ac:spMkLst>
        </pc:spChg>
        <pc:spChg chg="mod">
          <ac:chgData name="Massimo Bolla" userId="2637e32c1975a8c0" providerId="LiveId" clId="{CE07466A-238A-44A7-A9A1-F380363AECC4}" dt="2024-11-13T16:42:33.255" v="43" actId="255"/>
          <ac:spMkLst>
            <pc:docMk/>
            <pc:sldMk cId="0" sldId="261"/>
            <ac:spMk id="9" creationId="{00000000-0000-0000-0000-000000000000}"/>
          </ac:spMkLst>
        </pc:spChg>
        <pc:spChg chg="mod">
          <ac:chgData name="Massimo Bolla" userId="2637e32c1975a8c0" providerId="LiveId" clId="{CE07466A-238A-44A7-A9A1-F380363AECC4}" dt="2024-11-13T16:42:26.772" v="42" actId="113"/>
          <ac:spMkLst>
            <pc:docMk/>
            <pc:sldMk cId="0" sldId="261"/>
            <ac:spMk id="11" creationId="{00000000-0000-0000-0000-000000000000}"/>
          </ac:spMkLst>
        </pc:spChg>
        <pc:spChg chg="mod">
          <ac:chgData name="Massimo Bolla" userId="2637e32c1975a8c0" providerId="LiveId" clId="{CE07466A-238A-44A7-A9A1-F380363AECC4}" dt="2024-11-13T16:42:33.255" v="43" actId="255"/>
          <ac:spMkLst>
            <pc:docMk/>
            <pc:sldMk cId="0" sldId="261"/>
            <ac:spMk id="12" creationId="{00000000-0000-0000-0000-000000000000}"/>
          </ac:spMkLst>
        </pc:spChg>
        <pc:spChg chg="add mod">
          <ac:chgData name="Massimo Bolla" userId="2637e32c1975a8c0" providerId="LiveId" clId="{CE07466A-238A-44A7-A9A1-F380363AECC4}" dt="2024-11-13T16:42:19.833" v="40" actId="2711"/>
          <ac:spMkLst>
            <pc:docMk/>
            <pc:sldMk cId="0" sldId="261"/>
            <ac:spMk id="13" creationId="{5ECC1519-DAE4-06DC-D908-51A3719EBFB8}"/>
          </ac:spMkLst>
        </pc:spChg>
      </pc:sldChg>
      <pc:sldChg chg="addSp modSp mod">
        <pc:chgData name="Massimo Bolla" userId="2637e32c1975a8c0" providerId="LiveId" clId="{CE07466A-238A-44A7-A9A1-F380363AECC4}" dt="2024-11-13T16:43:02.195" v="48" actId="255"/>
        <pc:sldMkLst>
          <pc:docMk/>
          <pc:sldMk cId="0" sldId="262"/>
        </pc:sldMkLst>
        <pc:spChg chg="mod">
          <ac:chgData name="Massimo Bolla" userId="2637e32c1975a8c0" providerId="LiveId" clId="{CE07466A-238A-44A7-A9A1-F380363AECC4}" dt="2024-11-13T16:42:40.241" v="44" actId="2711"/>
          <ac:spMkLst>
            <pc:docMk/>
            <pc:sldMk cId="0" sldId="262"/>
            <ac:spMk id="3" creationId="{00000000-0000-0000-0000-000000000000}"/>
          </ac:spMkLst>
        </pc:spChg>
        <pc:spChg chg="mod">
          <ac:chgData name="Massimo Bolla" userId="2637e32c1975a8c0" providerId="LiveId" clId="{CE07466A-238A-44A7-A9A1-F380363AECC4}" dt="2024-11-13T16:42:50.703" v="46" actId="113"/>
          <ac:spMkLst>
            <pc:docMk/>
            <pc:sldMk cId="0" sldId="262"/>
            <ac:spMk id="5" creationId="{00000000-0000-0000-0000-000000000000}"/>
          </ac:spMkLst>
        </pc:spChg>
        <pc:spChg chg="mod">
          <ac:chgData name="Massimo Bolla" userId="2637e32c1975a8c0" providerId="LiveId" clId="{CE07466A-238A-44A7-A9A1-F380363AECC4}" dt="2024-11-13T16:43:02.195" v="48" actId="255"/>
          <ac:spMkLst>
            <pc:docMk/>
            <pc:sldMk cId="0" sldId="262"/>
            <ac:spMk id="6" creationId="{00000000-0000-0000-0000-000000000000}"/>
          </ac:spMkLst>
        </pc:spChg>
        <pc:spChg chg="mod">
          <ac:chgData name="Massimo Bolla" userId="2637e32c1975a8c0" providerId="LiveId" clId="{CE07466A-238A-44A7-A9A1-F380363AECC4}" dt="2024-11-13T16:42:50.703" v="46" actId="113"/>
          <ac:spMkLst>
            <pc:docMk/>
            <pc:sldMk cId="0" sldId="262"/>
            <ac:spMk id="8" creationId="{00000000-0000-0000-0000-000000000000}"/>
          </ac:spMkLst>
        </pc:spChg>
        <pc:spChg chg="mod">
          <ac:chgData name="Massimo Bolla" userId="2637e32c1975a8c0" providerId="LiveId" clId="{CE07466A-238A-44A7-A9A1-F380363AECC4}" dt="2024-11-13T16:43:02.195" v="48" actId="255"/>
          <ac:spMkLst>
            <pc:docMk/>
            <pc:sldMk cId="0" sldId="262"/>
            <ac:spMk id="9" creationId="{00000000-0000-0000-0000-000000000000}"/>
          </ac:spMkLst>
        </pc:spChg>
        <pc:spChg chg="mod">
          <ac:chgData name="Massimo Bolla" userId="2637e32c1975a8c0" providerId="LiveId" clId="{CE07466A-238A-44A7-A9A1-F380363AECC4}" dt="2024-11-13T16:42:50.703" v="46" actId="113"/>
          <ac:spMkLst>
            <pc:docMk/>
            <pc:sldMk cId="0" sldId="262"/>
            <ac:spMk id="11" creationId="{00000000-0000-0000-0000-000000000000}"/>
          </ac:spMkLst>
        </pc:spChg>
        <pc:spChg chg="mod">
          <ac:chgData name="Massimo Bolla" userId="2637e32c1975a8c0" providerId="LiveId" clId="{CE07466A-238A-44A7-A9A1-F380363AECC4}" dt="2024-11-13T16:43:02.195" v="48" actId="255"/>
          <ac:spMkLst>
            <pc:docMk/>
            <pc:sldMk cId="0" sldId="262"/>
            <ac:spMk id="12" creationId="{00000000-0000-0000-0000-000000000000}"/>
          </ac:spMkLst>
        </pc:spChg>
        <pc:spChg chg="add mod">
          <ac:chgData name="Massimo Bolla" userId="2637e32c1975a8c0" providerId="LiveId" clId="{CE07466A-238A-44A7-A9A1-F380363AECC4}" dt="2024-11-13T16:42:40.241" v="44" actId="2711"/>
          <ac:spMkLst>
            <pc:docMk/>
            <pc:sldMk cId="0" sldId="262"/>
            <ac:spMk id="13" creationId="{5C9AB19F-9BB8-DB75-1D2A-F3933987ECE6}"/>
          </ac:spMkLst>
        </pc:spChg>
      </pc:sldChg>
      <pc:sldChg chg="addSp modSp mod">
        <pc:chgData name="Massimo Bolla" userId="2637e32c1975a8c0" providerId="LiveId" clId="{CE07466A-238A-44A7-A9A1-F380363AECC4}" dt="2024-11-13T16:43:24.070" v="52" actId="255"/>
        <pc:sldMkLst>
          <pc:docMk/>
          <pc:sldMk cId="0" sldId="263"/>
        </pc:sldMkLst>
        <pc:spChg chg="mod">
          <ac:chgData name="Massimo Bolla" userId="2637e32c1975a8c0" providerId="LiveId" clId="{CE07466A-238A-44A7-A9A1-F380363AECC4}" dt="2024-11-13T16:43:09.619" v="49" actId="2711"/>
          <ac:spMkLst>
            <pc:docMk/>
            <pc:sldMk cId="0" sldId="263"/>
            <ac:spMk id="3" creationId="{00000000-0000-0000-0000-000000000000}"/>
          </ac:spMkLst>
        </pc:spChg>
        <pc:spChg chg="mod">
          <ac:chgData name="Massimo Bolla" userId="2637e32c1975a8c0" providerId="LiveId" clId="{CE07466A-238A-44A7-A9A1-F380363AECC4}" dt="2024-11-13T16:43:09.619" v="49" actId="2711"/>
          <ac:spMkLst>
            <pc:docMk/>
            <pc:sldMk cId="0" sldId="263"/>
            <ac:spMk id="4" creationId="{00000000-0000-0000-0000-000000000000}"/>
          </ac:spMkLst>
        </pc:spChg>
        <pc:spChg chg="mod">
          <ac:chgData name="Massimo Bolla" userId="2637e32c1975a8c0" providerId="LiveId" clId="{CE07466A-238A-44A7-A9A1-F380363AECC4}" dt="2024-11-13T16:43:09.619" v="49" actId="2711"/>
          <ac:spMkLst>
            <pc:docMk/>
            <pc:sldMk cId="0" sldId="263"/>
            <ac:spMk id="5" creationId="{00000000-0000-0000-0000-000000000000}"/>
          </ac:spMkLst>
        </pc:spChg>
        <pc:spChg chg="mod">
          <ac:chgData name="Massimo Bolla" userId="2637e32c1975a8c0" providerId="LiveId" clId="{CE07466A-238A-44A7-A9A1-F380363AECC4}" dt="2024-11-13T16:43:17.790" v="51" actId="113"/>
          <ac:spMkLst>
            <pc:docMk/>
            <pc:sldMk cId="0" sldId="263"/>
            <ac:spMk id="6" creationId="{00000000-0000-0000-0000-000000000000}"/>
          </ac:spMkLst>
        </pc:spChg>
        <pc:spChg chg="mod">
          <ac:chgData name="Massimo Bolla" userId="2637e32c1975a8c0" providerId="LiveId" clId="{CE07466A-238A-44A7-A9A1-F380363AECC4}" dt="2024-11-13T16:43:24.070" v="52" actId="255"/>
          <ac:spMkLst>
            <pc:docMk/>
            <pc:sldMk cId="0" sldId="263"/>
            <ac:spMk id="7" creationId="{00000000-0000-0000-0000-000000000000}"/>
          </ac:spMkLst>
        </pc:spChg>
        <pc:spChg chg="mod">
          <ac:chgData name="Massimo Bolla" userId="2637e32c1975a8c0" providerId="LiveId" clId="{CE07466A-238A-44A7-A9A1-F380363AECC4}" dt="2024-11-13T16:43:09.619" v="49" actId="2711"/>
          <ac:spMkLst>
            <pc:docMk/>
            <pc:sldMk cId="0" sldId="263"/>
            <ac:spMk id="8" creationId="{00000000-0000-0000-0000-000000000000}"/>
          </ac:spMkLst>
        </pc:spChg>
        <pc:spChg chg="mod">
          <ac:chgData name="Massimo Bolla" userId="2637e32c1975a8c0" providerId="LiveId" clId="{CE07466A-238A-44A7-A9A1-F380363AECC4}" dt="2024-11-13T16:43:09.619" v="49" actId="2711"/>
          <ac:spMkLst>
            <pc:docMk/>
            <pc:sldMk cId="0" sldId="263"/>
            <ac:spMk id="9" creationId="{00000000-0000-0000-0000-000000000000}"/>
          </ac:spMkLst>
        </pc:spChg>
        <pc:spChg chg="mod">
          <ac:chgData name="Massimo Bolla" userId="2637e32c1975a8c0" providerId="LiveId" clId="{CE07466A-238A-44A7-A9A1-F380363AECC4}" dt="2024-11-13T16:43:17.790" v="51" actId="113"/>
          <ac:spMkLst>
            <pc:docMk/>
            <pc:sldMk cId="0" sldId="263"/>
            <ac:spMk id="10" creationId="{00000000-0000-0000-0000-000000000000}"/>
          </ac:spMkLst>
        </pc:spChg>
        <pc:spChg chg="mod">
          <ac:chgData name="Massimo Bolla" userId="2637e32c1975a8c0" providerId="LiveId" clId="{CE07466A-238A-44A7-A9A1-F380363AECC4}" dt="2024-11-13T16:43:24.070" v="52" actId="255"/>
          <ac:spMkLst>
            <pc:docMk/>
            <pc:sldMk cId="0" sldId="263"/>
            <ac:spMk id="11" creationId="{00000000-0000-0000-0000-000000000000}"/>
          </ac:spMkLst>
        </pc:spChg>
        <pc:spChg chg="mod">
          <ac:chgData name="Massimo Bolla" userId="2637e32c1975a8c0" providerId="LiveId" clId="{CE07466A-238A-44A7-A9A1-F380363AECC4}" dt="2024-11-13T16:43:09.619" v="49" actId="2711"/>
          <ac:spMkLst>
            <pc:docMk/>
            <pc:sldMk cId="0" sldId="263"/>
            <ac:spMk id="12" creationId="{00000000-0000-0000-0000-000000000000}"/>
          </ac:spMkLst>
        </pc:spChg>
        <pc:spChg chg="mod">
          <ac:chgData name="Massimo Bolla" userId="2637e32c1975a8c0" providerId="LiveId" clId="{CE07466A-238A-44A7-A9A1-F380363AECC4}" dt="2024-11-13T16:43:09.619" v="49" actId="2711"/>
          <ac:spMkLst>
            <pc:docMk/>
            <pc:sldMk cId="0" sldId="263"/>
            <ac:spMk id="13" creationId="{00000000-0000-0000-0000-000000000000}"/>
          </ac:spMkLst>
        </pc:spChg>
        <pc:spChg chg="mod">
          <ac:chgData name="Massimo Bolla" userId="2637e32c1975a8c0" providerId="LiveId" clId="{CE07466A-238A-44A7-A9A1-F380363AECC4}" dt="2024-11-13T16:43:17.790" v="51" actId="113"/>
          <ac:spMkLst>
            <pc:docMk/>
            <pc:sldMk cId="0" sldId="263"/>
            <ac:spMk id="14" creationId="{00000000-0000-0000-0000-000000000000}"/>
          </ac:spMkLst>
        </pc:spChg>
        <pc:spChg chg="mod">
          <ac:chgData name="Massimo Bolla" userId="2637e32c1975a8c0" providerId="LiveId" clId="{CE07466A-238A-44A7-A9A1-F380363AECC4}" dt="2024-11-13T16:43:24.070" v="52" actId="255"/>
          <ac:spMkLst>
            <pc:docMk/>
            <pc:sldMk cId="0" sldId="263"/>
            <ac:spMk id="15" creationId="{00000000-0000-0000-0000-000000000000}"/>
          </ac:spMkLst>
        </pc:spChg>
        <pc:spChg chg="add mod">
          <ac:chgData name="Massimo Bolla" userId="2637e32c1975a8c0" providerId="LiveId" clId="{CE07466A-238A-44A7-A9A1-F380363AECC4}" dt="2024-11-13T16:43:09.619" v="49" actId="2711"/>
          <ac:spMkLst>
            <pc:docMk/>
            <pc:sldMk cId="0" sldId="263"/>
            <ac:spMk id="16" creationId="{906B5045-D84A-EA1E-F2D7-158B7F1C0654}"/>
          </ac:spMkLst>
        </pc:spChg>
      </pc:sldChg>
      <pc:sldChg chg="addSp modSp mod">
        <pc:chgData name="Massimo Bolla" userId="2637e32c1975a8c0" providerId="LiveId" clId="{CE07466A-238A-44A7-A9A1-F380363AECC4}" dt="2024-11-13T16:39:36.679" v="11" actId="1076"/>
        <pc:sldMkLst>
          <pc:docMk/>
          <pc:sldMk cId="0" sldId="264"/>
        </pc:sldMkLst>
        <pc:spChg chg="add mod">
          <ac:chgData name="Massimo Bolla" userId="2637e32c1975a8c0" providerId="LiveId" clId="{CE07466A-238A-44A7-A9A1-F380363AECC4}" dt="2024-11-13T16:39:36.679" v="11" actId="1076"/>
          <ac:spMkLst>
            <pc:docMk/>
            <pc:sldMk cId="0" sldId="264"/>
            <ac:spMk id="5" creationId="{2C4B0AB9-CC02-E3D1-C021-203A539D45B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2541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03540" y="864156"/>
            <a:ext cx="7736919" cy="43350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6800"/>
              </a:lnSpc>
              <a:buNone/>
            </a:pPr>
            <a:r>
              <a:rPr lang="en-US" sz="5450" dirty="0">
                <a:solidFill>
                  <a:srgbClr val="403CCF"/>
                </a:solidFill>
                <a:ea typeface="Libre Baskerville" pitchFamily="34" charset="-122"/>
                <a:cs typeface="Libre Baskerville" pitchFamily="34" charset="-120"/>
              </a:rPr>
              <a:t>Gli indici di bilancio che ogni imprenditore dovrebbe conoscere e tenere sotto controllo</a:t>
            </a:r>
            <a:endParaRPr lang="en-US" sz="5450" dirty="0"/>
          </a:p>
        </p:txBody>
      </p:sp>
      <p:sp>
        <p:nvSpPr>
          <p:cNvPr id="4" name="Text 1"/>
          <p:cNvSpPr/>
          <p:nvPr/>
        </p:nvSpPr>
        <p:spPr>
          <a:xfrm>
            <a:off x="703540" y="4553211"/>
            <a:ext cx="7736919" cy="22343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400" dirty="0">
                <a:solidFill>
                  <a:srgbClr val="49495A"/>
                </a:solidFill>
                <a:ea typeface="Open Sans" pitchFamily="34" charset="-122"/>
                <a:cs typeface="Open Sans" pitchFamily="34" charset="-120"/>
              </a:rPr>
              <a:t>Come imprenditore, è fondamentale comprendere e monitorare attentamente gli indici di bilancio per prendere decisioni informate e garantire la salute finanziaria della tua azienda. Questi indicatori chiave ti aiuteranno a valutare la liquidità, l'indebitamento, la redditività e l'efficienza operativa della tua attività.</a:t>
            </a:r>
            <a:endParaRPr lang="en-US" sz="2400" dirty="0"/>
          </a:p>
        </p:txBody>
      </p:sp>
      <p:sp>
        <p:nvSpPr>
          <p:cNvPr id="5" name="Shape 2"/>
          <p:cNvSpPr/>
          <p:nvPr/>
        </p:nvSpPr>
        <p:spPr>
          <a:xfrm>
            <a:off x="703540" y="7028617"/>
            <a:ext cx="321588" cy="321588"/>
          </a:xfrm>
          <a:prstGeom prst="roundRect">
            <a:avLst>
              <a:gd name="adj" fmla="val 28431053"/>
            </a:avLst>
          </a:prstGeom>
          <a:solidFill>
            <a:srgbClr val="2B4AA9"/>
          </a:solidFill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it-IT"/>
          </a:p>
        </p:txBody>
      </p:sp>
      <p:sp>
        <p:nvSpPr>
          <p:cNvPr id="6" name="Text 3"/>
          <p:cNvSpPr/>
          <p:nvPr/>
        </p:nvSpPr>
        <p:spPr>
          <a:xfrm>
            <a:off x="788075" y="7140654"/>
            <a:ext cx="152400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>
                <a:solidFill>
                  <a:srgbClr val="FFFFFF"/>
                </a:solidFill>
                <a:ea typeface="Open Sans Medium" pitchFamily="34" charset="-122"/>
                <a:cs typeface="Open Sans Medium" pitchFamily="34" charset="-120"/>
              </a:rPr>
              <a:t>MB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1125617" y="7013615"/>
            <a:ext cx="2179082" cy="351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950" b="1" dirty="0">
                <a:solidFill>
                  <a:srgbClr val="49495A"/>
                </a:solidFill>
                <a:ea typeface="Open Sans Bold" pitchFamily="34" charset="-122"/>
                <a:cs typeface="Open Sans Bold" pitchFamily="34" charset="-120"/>
              </a:rPr>
              <a:t>by Massimo Bolla</a:t>
            </a:r>
            <a:endParaRPr lang="en-US" sz="1950" dirty="0"/>
          </a:p>
        </p:txBody>
      </p:sp>
      <p:pic>
        <p:nvPicPr>
          <p:cNvPr id="8" name="Immagine 7" descr="Immagine che contiene persona, Viso umano, vestiti, cravatta&#10;&#10;Descrizione generata automaticamente">
            <a:extLst>
              <a:ext uri="{FF2B5EF4-FFF2-40B4-BE49-F238E27FC236}">
                <a16:creationId xmlns:a16="http://schemas.microsoft.com/office/drawing/2014/main" id="{30E7133C-365D-60A3-DA9C-FD321231BA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18932" y="5108140"/>
            <a:ext cx="2511468" cy="3121991"/>
          </a:xfrm>
          <a:prstGeom prst="rect">
            <a:avLst/>
          </a:prstGeom>
        </p:spPr>
      </p:pic>
      <p:sp>
        <p:nvSpPr>
          <p:cNvPr id="9" name="Text 4">
            <a:extLst>
              <a:ext uri="{FF2B5EF4-FFF2-40B4-BE49-F238E27FC236}">
                <a16:creationId xmlns:a16="http://schemas.microsoft.com/office/drawing/2014/main" id="{D276E4EC-7119-F3CC-BFEF-2CAC7A7D6BEC}"/>
              </a:ext>
            </a:extLst>
          </p:cNvPr>
          <p:cNvSpPr/>
          <p:nvPr/>
        </p:nvSpPr>
        <p:spPr>
          <a:xfrm>
            <a:off x="353096" y="141075"/>
            <a:ext cx="4987446" cy="4819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50"/>
              </a:lnSpc>
              <a:buNone/>
            </a:pPr>
            <a:r>
              <a:rPr lang="en-US" sz="2350" b="1" dirty="0">
                <a:ea typeface="Martel Sans Bold" pitchFamily="34" charset="-122"/>
                <a:cs typeface="Martel Sans Bold" pitchFamily="34" charset="-120"/>
              </a:rPr>
              <a:t>Massimo Bolla – www.massimobolla.it</a:t>
            </a:r>
            <a:endParaRPr lang="en-US" sz="23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929640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ea typeface="Libre Baskerville" pitchFamily="34" charset="-122"/>
                <a:cs typeface="Libre Baskerville" pitchFamily="34" charset="-120"/>
              </a:rPr>
              <a:t>Cosa sono gli indici di bilancio?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2942511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5" name="Text 2"/>
          <p:cNvSpPr/>
          <p:nvPr/>
        </p:nvSpPr>
        <p:spPr>
          <a:xfrm>
            <a:off x="6459379" y="3027521"/>
            <a:ext cx="151805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49495A"/>
                </a:solidFill>
                <a:ea typeface="Libre Baskerville" pitchFamily="34" charset="-122"/>
                <a:cs typeface="Libre Baskerville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7017306" y="2942511"/>
            <a:ext cx="2927747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800" b="1" dirty="0">
                <a:solidFill>
                  <a:srgbClr val="49495A"/>
                </a:solidFill>
                <a:ea typeface="Libre Baskerville" pitchFamily="34" charset="-122"/>
                <a:cs typeface="Libre Baskerville" pitchFamily="34" charset="-120"/>
              </a:rPr>
              <a:t>Indicatori Finanziari</a:t>
            </a:r>
            <a:endParaRPr lang="en-US" sz="2800" b="1" dirty="0"/>
          </a:p>
        </p:txBody>
      </p:sp>
      <p:sp>
        <p:nvSpPr>
          <p:cNvPr id="7" name="Text 4"/>
          <p:cNvSpPr/>
          <p:nvPr/>
        </p:nvSpPr>
        <p:spPr>
          <a:xfrm>
            <a:off x="7017306" y="3432929"/>
            <a:ext cx="2927747" cy="21688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200" dirty="0">
                <a:solidFill>
                  <a:srgbClr val="49495A"/>
                </a:solidFill>
                <a:ea typeface="Open Sans" pitchFamily="34" charset="-122"/>
                <a:cs typeface="Open Sans" pitchFamily="34" charset="-120"/>
              </a:rPr>
              <a:t>Gli indici di bilancio sono rapporti matematici che analizzano e interpretano i dati finanziari di un'azienda.</a:t>
            </a:r>
            <a:endParaRPr lang="en-US" sz="2200" dirty="0"/>
          </a:p>
        </p:txBody>
      </p:sp>
      <p:sp>
        <p:nvSpPr>
          <p:cNvPr id="8" name="Shape 5"/>
          <p:cNvSpPr/>
          <p:nvPr/>
        </p:nvSpPr>
        <p:spPr>
          <a:xfrm>
            <a:off x="10171867" y="2942511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9" name="Text 6"/>
          <p:cNvSpPr/>
          <p:nvPr/>
        </p:nvSpPr>
        <p:spPr>
          <a:xfrm>
            <a:off x="10322243" y="3027521"/>
            <a:ext cx="209550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49495A"/>
                </a:solidFill>
                <a:ea typeface="Libre Baskerville" pitchFamily="34" charset="-122"/>
                <a:cs typeface="Libre Baskerville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10908983" y="2942511"/>
            <a:ext cx="290322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800" b="1" dirty="0">
                <a:solidFill>
                  <a:srgbClr val="49495A"/>
                </a:solidFill>
                <a:ea typeface="Libre Baskerville" pitchFamily="34" charset="-122"/>
                <a:cs typeface="Libre Baskerville" pitchFamily="34" charset="-120"/>
              </a:rPr>
              <a:t>Strumenti di Analisi</a:t>
            </a:r>
            <a:endParaRPr lang="en-US" sz="2800" b="1" dirty="0"/>
          </a:p>
        </p:txBody>
      </p:sp>
      <p:sp>
        <p:nvSpPr>
          <p:cNvPr id="11" name="Text 8"/>
          <p:cNvSpPr/>
          <p:nvPr/>
        </p:nvSpPr>
        <p:spPr>
          <a:xfrm>
            <a:off x="10908983" y="3432929"/>
            <a:ext cx="2927747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200" dirty="0">
                <a:solidFill>
                  <a:srgbClr val="49495A"/>
                </a:solidFill>
                <a:ea typeface="Open Sans" pitchFamily="34" charset="-122"/>
                <a:cs typeface="Open Sans" pitchFamily="34" charset="-120"/>
              </a:rPr>
              <a:t>Questi indicatori forniscono una panoramica della situazione finanziaria e delle prestazioni dell'impresa.</a:t>
            </a:r>
            <a:endParaRPr lang="en-US" sz="2200" dirty="0"/>
          </a:p>
        </p:txBody>
      </p:sp>
      <p:sp>
        <p:nvSpPr>
          <p:cNvPr id="12" name="Shape 9"/>
          <p:cNvSpPr/>
          <p:nvPr/>
        </p:nvSpPr>
        <p:spPr>
          <a:xfrm>
            <a:off x="6280190" y="6083737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13" name="Text 10"/>
          <p:cNvSpPr/>
          <p:nvPr/>
        </p:nvSpPr>
        <p:spPr>
          <a:xfrm>
            <a:off x="6430566" y="6168747"/>
            <a:ext cx="209550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49495A"/>
                </a:solidFill>
                <a:ea typeface="Libre Baskerville" pitchFamily="34" charset="-122"/>
                <a:cs typeface="Libre Baskerville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7017306" y="6083737"/>
            <a:ext cx="302895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800" b="1" dirty="0">
                <a:solidFill>
                  <a:srgbClr val="49495A"/>
                </a:solidFill>
                <a:ea typeface="Libre Baskerville" pitchFamily="34" charset="-122"/>
                <a:cs typeface="Libre Baskerville" pitchFamily="34" charset="-120"/>
              </a:rPr>
              <a:t>Processo Decisionale</a:t>
            </a:r>
            <a:endParaRPr lang="en-US" sz="2800" b="1" dirty="0"/>
          </a:p>
        </p:txBody>
      </p:sp>
      <p:sp>
        <p:nvSpPr>
          <p:cNvPr id="15" name="Text 12"/>
          <p:cNvSpPr/>
          <p:nvPr/>
        </p:nvSpPr>
        <p:spPr>
          <a:xfrm>
            <a:off x="7017306" y="6574155"/>
            <a:ext cx="681930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200" dirty="0">
                <a:solidFill>
                  <a:srgbClr val="49495A"/>
                </a:solidFill>
                <a:ea typeface="Open Sans" pitchFamily="34" charset="-122"/>
                <a:cs typeface="Open Sans" pitchFamily="34" charset="-120"/>
              </a:rPr>
              <a:t>I dati raccolti attraverso gli indici di bilancio aiutano gli imprenditori a prendere decisioni informate.</a:t>
            </a:r>
            <a:endParaRPr lang="en-US" sz="2200" dirty="0"/>
          </a:p>
        </p:txBody>
      </p:sp>
      <p:sp>
        <p:nvSpPr>
          <p:cNvPr id="16" name="Text 4">
            <a:extLst>
              <a:ext uri="{FF2B5EF4-FFF2-40B4-BE49-F238E27FC236}">
                <a16:creationId xmlns:a16="http://schemas.microsoft.com/office/drawing/2014/main" id="{F88B15B1-5234-4AA8-8850-0A14EBD0B2D0}"/>
              </a:ext>
            </a:extLst>
          </p:cNvPr>
          <p:cNvSpPr/>
          <p:nvPr/>
        </p:nvSpPr>
        <p:spPr>
          <a:xfrm>
            <a:off x="9428203" y="219478"/>
            <a:ext cx="4987446" cy="4819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50"/>
              </a:lnSpc>
              <a:buNone/>
            </a:pPr>
            <a:r>
              <a:rPr lang="en-US" sz="2350" b="1" dirty="0">
                <a:ea typeface="Martel Sans Bold" pitchFamily="34" charset="-122"/>
                <a:cs typeface="Martel Sans Bold" pitchFamily="34" charset="-120"/>
              </a:rPr>
              <a:t>Massimo Bolla – www.massimobolla.it</a:t>
            </a:r>
            <a:endParaRPr lang="en-US" sz="23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539960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ea typeface="Libre Baskerville" pitchFamily="34" charset="-122"/>
                <a:cs typeface="Libre Baskerville" pitchFamily="34" charset="-120"/>
              </a:rPr>
              <a:t>L'indice di liquidità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7980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800" b="1" dirty="0">
                <a:solidFill>
                  <a:srgbClr val="403CCF"/>
                </a:solidFill>
                <a:ea typeface="Libre Baskerville" pitchFamily="34" charset="-122"/>
                <a:cs typeface="Libre Baskerville" pitchFamily="34" charset="-120"/>
              </a:rPr>
              <a:t>Definizione</a:t>
            </a:r>
            <a:endParaRPr lang="en-US" sz="2800" b="1" dirty="0"/>
          </a:p>
        </p:txBody>
      </p:sp>
      <p:sp>
        <p:nvSpPr>
          <p:cNvPr id="4" name="Text 2"/>
          <p:cNvSpPr/>
          <p:nvPr/>
        </p:nvSpPr>
        <p:spPr>
          <a:xfrm>
            <a:off x="793790" y="4396859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200" dirty="0">
                <a:solidFill>
                  <a:srgbClr val="49495A"/>
                </a:solidFill>
                <a:ea typeface="Open Sans" pitchFamily="34" charset="-122"/>
                <a:cs typeface="Open Sans" pitchFamily="34" charset="-120"/>
              </a:rPr>
              <a:t>L'indice di liquidità misura la capacità dell'azienda di far fronte ai propri debiti a breve termine.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5332928" y="37980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800" b="1" dirty="0">
                <a:solidFill>
                  <a:srgbClr val="403CCF"/>
                </a:solidFill>
                <a:ea typeface="Libre Baskerville" pitchFamily="34" charset="-122"/>
                <a:cs typeface="Libre Baskerville" pitchFamily="34" charset="-120"/>
              </a:rPr>
              <a:t>Calcolo</a:t>
            </a:r>
            <a:endParaRPr lang="en-US" sz="2800" b="1" dirty="0"/>
          </a:p>
        </p:txBody>
      </p:sp>
      <p:sp>
        <p:nvSpPr>
          <p:cNvPr id="6" name="Text 4"/>
          <p:cNvSpPr/>
          <p:nvPr/>
        </p:nvSpPr>
        <p:spPr>
          <a:xfrm>
            <a:off x="5332928" y="4396859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200" dirty="0">
                <a:solidFill>
                  <a:srgbClr val="49495A"/>
                </a:solidFill>
                <a:ea typeface="Open Sans" pitchFamily="34" charset="-122"/>
                <a:cs typeface="Open Sans" pitchFamily="34" charset="-120"/>
              </a:rPr>
              <a:t>Attività a breve termine / Passività a breve termine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9872067" y="38157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800" b="1" dirty="0">
                <a:solidFill>
                  <a:srgbClr val="403CCF"/>
                </a:solidFill>
                <a:ea typeface="Libre Baskerville" pitchFamily="34" charset="-122"/>
                <a:cs typeface="Libre Baskerville" pitchFamily="34" charset="-120"/>
              </a:rPr>
              <a:t>Interpretazione</a:t>
            </a:r>
            <a:endParaRPr lang="en-US" sz="2800" b="1" dirty="0"/>
          </a:p>
        </p:txBody>
      </p:sp>
      <p:sp>
        <p:nvSpPr>
          <p:cNvPr id="8" name="Text 6"/>
          <p:cNvSpPr/>
          <p:nvPr/>
        </p:nvSpPr>
        <p:spPr>
          <a:xfrm>
            <a:off x="9872067" y="4396859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200" dirty="0">
                <a:solidFill>
                  <a:srgbClr val="49495A"/>
                </a:solidFill>
                <a:ea typeface="Open Sans" pitchFamily="34" charset="-122"/>
                <a:cs typeface="Open Sans" pitchFamily="34" charset="-120"/>
              </a:rPr>
              <a:t>Un valore superiore a 1 indica buona liquidità, mentre un valore inferiore a 1 segnala problemi di solvibilità.</a:t>
            </a:r>
            <a:endParaRPr lang="en-US" sz="2200" dirty="0"/>
          </a:p>
        </p:txBody>
      </p:sp>
      <p:sp>
        <p:nvSpPr>
          <p:cNvPr id="9" name="Text 4">
            <a:extLst>
              <a:ext uri="{FF2B5EF4-FFF2-40B4-BE49-F238E27FC236}">
                <a16:creationId xmlns:a16="http://schemas.microsoft.com/office/drawing/2014/main" id="{5C04DD74-552E-D88E-1E26-3DD6D922876E}"/>
              </a:ext>
            </a:extLst>
          </p:cNvPr>
          <p:cNvSpPr/>
          <p:nvPr/>
        </p:nvSpPr>
        <p:spPr>
          <a:xfrm>
            <a:off x="9428203" y="219478"/>
            <a:ext cx="4987446" cy="4819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50"/>
              </a:lnSpc>
              <a:buNone/>
            </a:pPr>
            <a:r>
              <a:rPr lang="en-US" sz="2350" b="1" dirty="0">
                <a:ea typeface="Martel Sans Bold" pitchFamily="34" charset="-122"/>
                <a:cs typeface="Martel Sans Bold" pitchFamily="34" charset="-120"/>
              </a:rPr>
              <a:t>Massimo Bolla – www.massimobolla.it</a:t>
            </a:r>
            <a:endParaRPr lang="en-US" sz="23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262658"/>
            <a:ext cx="746486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ea typeface="Libre Baskerville" pitchFamily="34" charset="-122"/>
                <a:cs typeface="Libre Baskerville" pitchFamily="34" charset="-120"/>
              </a:rPr>
              <a:t>L'indice di indebitamento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311598"/>
            <a:ext cx="3664863" cy="2395657"/>
          </a:xfrm>
          <a:prstGeom prst="roundRect">
            <a:avLst>
              <a:gd name="adj" fmla="val 1420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5" name="Text 2"/>
          <p:cNvSpPr/>
          <p:nvPr/>
        </p:nvSpPr>
        <p:spPr>
          <a:xfrm>
            <a:off x="1020604" y="253841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800" b="1" dirty="0">
                <a:solidFill>
                  <a:srgbClr val="49495A"/>
                </a:solidFill>
                <a:ea typeface="Libre Baskerville" pitchFamily="34" charset="-122"/>
                <a:cs typeface="Libre Baskerville" pitchFamily="34" charset="-120"/>
              </a:rPr>
              <a:t>Definizione</a:t>
            </a:r>
            <a:endParaRPr lang="en-US" sz="2800" b="1" dirty="0"/>
          </a:p>
        </p:txBody>
      </p:sp>
      <p:sp>
        <p:nvSpPr>
          <p:cNvPr id="6" name="Text 3"/>
          <p:cNvSpPr/>
          <p:nvPr/>
        </p:nvSpPr>
        <p:spPr>
          <a:xfrm>
            <a:off x="1020604" y="3028831"/>
            <a:ext cx="321123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200" dirty="0">
                <a:solidFill>
                  <a:srgbClr val="49495A"/>
                </a:solidFill>
                <a:ea typeface="Open Sans" pitchFamily="34" charset="-122"/>
                <a:cs typeface="Open Sans" pitchFamily="34" charset="-120"/>
              </a:rPr>
              <a:t>L'indice di indebitamento misura il grado di dipendenza finanziaria dell'azienda dai creditori.</a:t>
            </a:r>
            <a:endParaRPr lang="en-US" sz="2200" dirty="0"/>
          </a:p>
        </p:txBody>
      </p:sp>
      <p:sp>
        <p:nvSpPr>
          <p:cNvPr id="7" name="Shape 4"/>
          <p:cNvSpPr/>
          <p:nvPr/>
        </p:nvSpPr>
        <p:spPr>
          <a:xfrm>
            <a:off x="4685467" y="2311598"/>
            <a:ext cx="3664863" cy="2395657"/>
          </a:xfrm>
          <a:prstGeom prst="roundRect">
            <a:avLst>
              <a:gd name="adj" fmla="val 1420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it-IT" sz="2200"/>
          </a:p>
        </p:txBody>
      </p:sp>
      <p:sp>
        <p:nvSpPr>
          <p:cNvPr id="8" name="Text 5"/>
          <p:cNvSpPr/>
          <p:nvPr/>
        </p:nvSpPr>
        <p:spPr>
          <a:xfrm>
            <a:off x="4912281" y="253841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800" b="1" dirty="0">
                <a:solidFill>
                  <a:srgbClr val="49495A"/>
                </a:solidFill>
                <a:ea typeface="Libre Baskerville" pitchFamily="34" charset="-122"/>
                <a:cs typeface="Libre Baskerville" pitchFamily="34" charset="-120"/>
              </a:rPr>
              <a:t>Calcolo</a:t>
            </a:r>
            <a:endParaRPr lang="en-US" sz="2800" b="1" dirty="0"/>
          </a:p>
        </p:txBody>
      </p:sp>
      <p:sp>
        <p:nvSpPr>
          <p:cNvPr id="9" name="Text 6"/>
          <p:cNvSpPr/>
          <p:nvPr/>
        </p:nvSpPr>
        <p:spPr>
          <a:xfrm>
            <a:off x="4912281" y="3028831"/>
            <a:ext cx="321123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200" dirty="0">
                <a:solidFill>
                  <a:srgbClr val="49495A"/>
                </a:solidFill>
                <a:ea typeface="Open Sans" pitchFamily="34" charset="-122"/>
                <a:cs typeface="Open Sans" pitchFamily="34" charset="-120"/>
              </a:rPr>
              <a:t>Totale Passività / Totale Attività</a:t>
            </a:r>
            <a:endParaRPr lang="en-US" sz="2200" dirty="0"/>
          </a:p>
        </p:txBody>
      </p:sp>
      <p:sp>
        <p:nvSpPr>
          <p:cNvPr id="10" name="Shape 7"/>
          <p:cNvSpPr/>
          <p:nvPr/>
        </p:nvSpPr>
        <p:spPr>
          <a:xfrm>
            <a:off x="793790" y="4934069"/>
            <a:ext cx="7556421" cy="2032754"/>
          </a:xfrm>
          <a:prstGeom prst="roundRect">
            <a:avLst>
              <a:gd name="adj" fmla="val 1674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11" name="Text 8"/>
          <p:cNvSpPr/>
          <p:nvPr/>
        </p:nvSpPr>
        <p:spPr>
          <a:xfrm>
            <a:off x="1020604" y="516088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800" b="1" dirty="0">
                <a:solidFill>
                  <a:srgbClr val="49495A"/>
                </a:solidFill>
                <a:ea typeface="Libre Baskerville" pitchFamily="34" charset="-122"/>
                <a:cs typeface="Libre Baskerville" pitchFamily="34" charset="-120"/>
              </a:rPr>
              <a:t>Interpretazione</a:t>
            </a:r>
            <a:endParaRPr lang="en-US" sz="2800" b="1" dirty="0"/>
          </a:p>
        </p:txBody>
      </p:sp>
      <p:sp>
        <p:nvSpPr>
          <p:cNvPr id="12" name="Text 9"/>
          <p:cNvSpPr/>
          <p:nvPr/>
        </p:nvSpPr>
        <p:spPr>
          <a:xfrm>
            <a:off x="1020604" y="5651302"/>
            <a:ext cx="710279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200" dirty="0">
                <a:solidFill>
                  <a:srgbClr val="49495A"/>
                </a:solidFill>
                <a:ea typeface="Open Sans" pitchFamily="34" charset="-122"/>
                <a:cs typeface="Open Sans" pitchFamily="34" charset="-120"/>
              </a:rPr>
              <a:t>Un valore inferiore a 0,5 indica una struttura finanziaria equilibrata, mentre un valore superiore a 0,7 segnala un alto livello di indebitamento.</a:t>
            </a:r>
            <a:endParaRPr lang="en-US" sz="2200" dirty="0"/>
          </a:p>
        </p:txBody>
      </p:sp>
      <p:sp>
        <p:nvSpPr>
          <p:cNvPr id="13" name="Text 4">
            <a:extLst>
              <a:ext uri="{FF2B5EF4-FFF2-40B4-BE49-F238E27FC236}">
                <a16:creationId xmlns:a16="http://schemas.microsoft.com/office/drawing/2014/main" id="{18E28979-EDA3-CB39-2EB8-83D67A3FD995}"/>
              </a:ext>
            </a:extLst>
          </p:cNvPr>
          <p:cNvSpPr/>
          <p:nvPr/>
        </p:nvSpPr>
        <p:spPr>
          <a:xfrm>
            <a:off x="353096" y="168819"/>
            <a:ext cx="4987446" cy="4819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50"/>
              </a:lnSpc>
              <a:buNone/>
            </a:pPr>
            <a:r>
              <a:rPr lang="en-US" sz="2350" b="1" dirty="0">
                <a:ea typeface="Martel Sans Bold" pitchFamily="34" charset="-122"/>
                <a:cs typeface="Martel Sans Bold" pitchFamily="34" charset="-120"/>
              </a:rPr>
              <a:t>Massimo Bolla – www.massimobolla.it</a:t>
            </a:r>
            <a:endParaRPr lang="en-US" sz="23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858679"/>
            <a:ext cx="619196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ea typeface="Libre Baskerville" pitchFamily="34" charset="-122"/>
                <a:cs typeface="Libre Baskerville" pitchFamily="34" charset="-120"/>
              </a:rPr>
              <a:t>L'indice di redditività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1118711" y="1907619"/>
            <a:ext cx="30480" cy="5463183"/>
          </a:xfrm>
          <a:prstGeom prst="roundRect">
            <a:avLst>
              <a:gd name="adj" fmla="val 111628"/>
            </a:avLst>
          </a:prstGeom>
          <a:solidFill>
            <a:srgbClr val="D0CED9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5" name="Shape 2"/>
          <p:cNvSpPr/>
          <p:nvPr/>
        </p:nvSpPr>
        <p:spPr>
          <a:xfrm>
            <a:off x="1358622" y="2402681"/>
            <a:ext cx="793790" cy="30480"/>
          </a:xfrm>
          <a:prstGeom prst="roundRect">
            <a:avLst>
              <a:gd name="adj" fmla="val 111628"/>
            </a:avLst>
          </a:prstGeom>
          <a:solidFill>
            <a:srgbClr val="D0CED9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6" name="Shape 3"/>
          <p:cNvSpPr/>
          <p:nvPr/>
        </p:nvSpPr>
        <p:spPr>
          <a:xfrm>
            <a:off x="878800" y="2162770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7" name="Text 4"/>
          <p:cNvSpPr/>
          <p:nvPr/>
        </p:nvSpPr>
        <p:spPr>
          <a:xfrm>
            <a:off x="1057989" y="2247781"/>
            <a:ext cx="151805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49495A"/>
                </a:solidFill>
                <a:ea typeface="Libre Baskerville" pitchFamily="34" charset="-122"/>
                <a:cs typeface="Libre Baskerville" pitchFamily="34" charset="-120"/>
              </a:rPr>
              <a:t>1</a:t>
            </a:r>
            <a:endParaRPr lang="en-US" sz="2650" dirty="0"/>
          </a:p>
        </p:txBody>
      </p:sp>
      <p:sp>
        <p:nvSpPr>
          <p:cNvPr id="8" name="Text 5"/>
          <p:cNvSpPr/>
          <p:nvPr/>
        </p:nvSpPr>
        <p:spPr>
          <a:xfrm>
            <a:off x="2381488" y="2134433"/>
            <a:ext cx="559915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b="1" dirty="0">
                <a:solidFill>
                  <a:srgbClr val="49495A"/>
                </a:solidFill>
                <a:ea typeface="Libre Baskerville" pitchFamily="34" charset="-122"/>
                <a:cs typeface="Libre Baskerville" pitchFamily="34" charset="-120"/>
              </a:rPr>
              <a:t>ROI (Redditività del Capitale Investito)</a:t>
            </a:r>
            <a:endParaRPr lang="en-US" sz="2800" b="1" dirty="0"/>
          </a:p>
        </p:txBody>
      </p:sp>
      <p:sp>
        <p:nvSpPr>
          <p:cNvPr id="9" name="Text 6"/>
          <p:cNvSpPr/>
          <p:nvPr/>
        </p:nvSpPr>
        <p:spPr>
          <a:xfrm>
            <a:off x="2381488" y="2624852"/>
            <a:ext cx="596872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200" dirty="0">
                <a:solidFill>
                  <a:srgbClr val="49495A"/>
                </a:solidFill>
                <a:ea typeface="Open Sans" pitchFamily="34" charset="-122"/>
                <a:cs typeface="Open Sans" pitchFamily="34" charset="-120"/>
              </a:rPr>
              <a:t>Misura il rendimento degli investimenti effettuati nell'azienda.</a:t>
            </a:r>
            <a:endParaRPr lang="en-US" sz="2200" dirty="0"/>
          </a:p>
        </p:txBody>
      </p:sp>
      <p:sp>
        <p:nvSpPr>
          <p:cNvPr id="10" name="Shape 7"/>
          <p:cNvSpPr/>
          <p:nvPr/>
        </p:nvSpPr>
        <p:spPr>
          <a:xfrm>
            <a:off x="1358622" y="4299347"/>
            <a:ext cx="793790" cy="30480"/>
          </a:xfrm>
          <a:prstGeom prst="roundRect">
            <a:avLst>
              <a:gd name="adj" fmla="val 111628"/>
            </a:avLst>
          </a:prstGeom>
          <a:solidFill>
            <a:srgbClr val="D0CED9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11" name="Shape 8"/>
          <p:cNvSpPr/>
          <p:nvPr/>
        </p:nvSpPr>
        <p:spPr>
          <a:xfrm>
            <a:off x="878800" y="4059436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12" name="Text 9"/>
          <p:cNvSpPr/>
          <p:nvPr/>
        </p:nvSpPr>
        <p:spPr>
          <a:xfrm>
            <a:off x="1029176" y="4144447"/>
            <a:ext cx="209550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49495A"/>
                </a:solidFill>
                <a:ea typeface="Libre Baskerville" pitchFamily="34" charset="-122"/>
                <a:cs typeface="Libre Baskerville" pitchFamily="34" charset="-120"/>
              </a:rPr>
              <a:t>2</a:t>
            </a:r>
            <a:endParaRPr lang="en-US" sz="2650" dirty="0"/>
          </a:p>
        </p:txBody>
      </p:sp>
      <p:sp>
        <p:nvSpPr>
          <p:cNvPr id="13" name="Text 10"/>
          <p:cNvSpPr/>
          <p:nvPr/>
        </p:nvSpPr>
        <p:spPr>
          <a:xfrm>
            <a:off x="2381488" y="4031099"/>
            <a:ext cx="554759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b="1" dirty="0">
                <a:solidFill>
                  <a:srgbClr val="49495A"/>
                </a:solidFill>
                <a:ea typeface="Libre Baskerville" pitchFamily="34" charset="-122"/>
                <a:cs typeface="Libre Baskerville" pitchFamily="34" charset="-120"/>
              </a:rPr>
              <a:t>ROE (Redditività del Capitale Proprio)</a:t>
            </a:r>
            <a:endParaRPr lang="en-US" sz="2800" b="1" dirty="0"/>
          </a:p>
        </p:txBody>
      </p:sp>
      <p:sp>
        <p:nvSpPr>
          <p:cNvPr id="14" name="Text 11"/>
          <p:cNvSpPr/>
          <p:nvPr/>
        </p:nvSpPr>
        <p:spPr>
          <a:xfrm>
            <a:off x="2381488" y="4521517"/>
            <a:ext cx="596872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200" dirty="0">
                <a:solidFill>
                  <a:srgbClr val="49495A"/>
                </a:solidFill>
                <a:ea typeface="Open Sans" pitchFamily="34" charset="-122"/>
                <a:cs typeface="Open Sans" pitchFamily="34" charset="-120"/>
              </a:rPr>
              <a:t>Indica il ritorno che gli azionisti ottengono sul capitale investito.</a:t>
            </a:r>
            <a:endParaRPr lang="en-US" sz="2200" dirty="0"/>
          </a:p>
        </p:txBody>
      </p:sp>
      <p:sp>
        <p:nvSpPr>
          <p:cNvPr id="15" name="Shape 12"/>
          <p:cNvSpPr/>
          <p:nvPr/>
        </p:nvSpPr>
        <p:spPr>
          <a:xfrm>
            <a:off x="1358622" y="6196013"/>
            <a:ext cx="793790" cy="30480"/>
          </a:xfrm>
          <a:prstGeom prst="roundRect">
            <a:avLst>
              <a:gd name="adj" fmla="val 111628"/>
            </a:avLst>
          </a:prstGeom>
          <a:solidFill>
            <a:srgbClr val="D0CED9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16" name="Shape 13"/>
          <p:cNvSpPr/>
          <p:nvPr/>
        </p:nvSpPr>
        <p:spPr>
          <a:xfrm>
            <a:off x="878800" y="5956102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17" name="Text 14"/>
          <p:cNvSpPr/>
          <p:nvPr/>
        </p:nvSpPr>
        <p:spPr>
          <a:xfrm>
            <a:off x="1029176" y="6041112"/>
            <a:ext cx="209550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49495A"/>
                </a:solidFill>
                <a:ea typeface="Libre Baskerville" pitchFamily="34" charset="-122"/>
                <a:cs typeface="Libre Baskerville" pitchFamily="34" charset="-120"/>
              </a:rPr>
              <a:t>3</a:t>
            </a:r>
            <a:endParaRPr lang="en-US" sz="2650" dirty="0"/>
          </a:p>
        </p:txBody>
      </p:sp>
      <p:sp>
        <p:nvSpPr>
          <p:cNvPr id="18" name="Text 15"/>
          <p:cNvSpPr/>
          <p:nvPr/>
        </p:nvSpPr>
        <p:spPr>
          <a:xfrm>
            <a:off x="2381488" y="5927765"/>
            <a:ext cx="449139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b="1" dirty="0">
                <a:solidFill>
                  <a:srgbClr val="49495A"/>
                </a:solidFill>
                <a:ea typeface="Libre Baskerville" pitchFamily="34" charset="-122"/>
                <a:cs typeface="Libre Baskerville" pitchFamily="34" charset="-120"/>
              </a:rPr>
              <a:t>ROS (Redditività delle Vendite)</a:t>
            </a:r>
            <a:endParaRPr lang="en-US" sz="2800" b="1" dirty="0"/>
          </a:p>
        </p:txBody>
      </p:sp>
      <p:sp>
        <p:nvSpPr>
          <p:cNvPr id="19" name="Text 16"/>
          <p:cNvSpPr/>
          <p:nvPr/>
        </p:nvSpPr>
        <p:spPr>
          <a:xfrm>
            <a:off x="2381488" y="6418183"/>
            <a:ext cx="596872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200" dirty="0">
                <a:solidFill>
                  <a:srgbClr val="49495A"/>
                </a:solidFill>
                <a:ea typeface="Open Sans" pitchFamily="34" charset="-122"/>
                <a:cs typeface="Open Sans" pitchFamily="34" charset="-120"/>
              </a:rPr>
              <a:t>Mostra la capacità dell'azienda di generare utili dalle sue vendite.</a:t>
            </a:r>
            <a:endParaRPr lang="en-US" sz="2200" dirty="0"/>
          </a:p>
        </p:txBody>
      </p:sp>
      <p:sp>
        <p:nvSpPr>
          <p:cNvPr id="20" name="Text 4">
            <a:extLst>
              <a:ext uri="{FF2B5EF4-FFF2-40B4-BE49-F238E27FC236}">
                <a16:creationId xmlns:a16="http://schemas.microsoft.com/office/drawing/2014/main" id="{B24DF0F0-3C5E-129A-45A9-042A7655D029}"/>
              </a:ext>
            </a:extLst>
          </p:cNvPr>
          <p:cNvSpPr/>
          <p:nvPr/>
        </p:nvSpPr>
        <p:spPr>
          <a:xfrm>
            <a:off x="9428203" y="219478"/>
            <a:ext cx="4987446" cy="4819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50"/>
              </a:lnSpc>
              <a:buNone/>
            </a:pPr>
            <a:r>
              <a:rPr lang="en-US" sz="2350" b="1" dirty="0">
                <a:ea typeface="Martel Sans Bold" pitchFamily="34" charset="-122"/>
                <a:cs typeface="Martel Sans Bold" pitchFamily="34" charset="-120"/>
              </a:rPr>
              <a:t>Massimo Bolla – www.massimobolla.it</a:t>
            </a:r>
            <a:endParaRPr lang="en-US" sz="23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821430"/>
            <a:ext cx="939879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ea typeface="Libre Baskerville" pitchFamily="34" charset="-122"/>
                <a:cs typeface="Libre Baskerville" pitchFamily="34" charset="-120"/>
              </a:rPr>
              <a:t>L'indice di rotazione delle scorte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4870371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93790" y="566416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b="1" dirty="0">
                <a:solidFill>
                  <a:srgbClr val="49495A"/>
                </a:solidFill>
                <a:ea typeface="Libre Baskerville" pitchFamily="34" charset="-122"/>
                <a:cs typeface="Libre Baskerville" pitchFamily="34" charset="-120"/>
              </a:rPr>
              <a:t>Definizione</a:t>
            </a:r>
            <a:endParaRPr lang="en-US" sz="2800" b="1" dirty="0"/>
          </a:p>
        </p:txBody>
      </p:sp>
      <p:sp>
        <p:nvSpPr>
          <p:cNvPr id="6" name="Text 2"/>
          <p:cNvSpPr/>
          <p:nvPr/>
        </p:nvSpPr>
        <p:spPr>
          <a:xfrm>
            <a:off x="793790" y="6154579"/>
            <a:ext cx="41207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200" dirty="0">
                <a:solidFill>
                  <a:srgbClr val="49495A"/>
                </a:solidFill>
                <a:ea typeface="Open Sans" pitchFamily="34" charset="-122"/>
                <a:cs typeface="Open Sans" pitchFamily="34" charset="-120"/>
              </a:rPr>
              <a:t>Misura l'efficienza della gestione delle scorte.</a:t>
            </a:r>
            <a:endParaRPr lang="en-US" sz="22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4704" y="4870371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254704" y="566416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b="1" dirty="0">
                <a:solidFill>
                  <a:srgbClr val="49495A"/>
                </a:solidFill>
                <a:ea typeface="Libre Baskerville" pitchFamily="34" charset="-122"/>
                <a:cs typeface="Libre Baskerville" pitchFamily="34" charset="-120"/>
              </a:rPr>
              <a:t>Calcolo</a:t>
            </a:r>
            <a:endParaRPr lang="en-US" sz="2800" b="1" dirty="0"/>
          </a:p>
        </p:txBody>
      </p:sp>
      <p:sp>
        <p:nvSpPr>
          <p:cNvPr id="9" name="Text 4"/>
          <p:cNvSpPr/>
          <p:nvPr/>
        </p:nvSpPr>
        <p:spPr>
          <a:xfrm>
            <a:off x="5254704" y="6154579"/>
            <a:ext cx="412087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200" dirty="0">
                <a:solidFill>
                  <a:srgbClr val="49495A"/>
                </a:solidFill>
                <a:ea typeface="Open Sans" pitchFamily="34" charset="-122"/>
                <a:cs typeface="Open Sans" pitchFamily="34" charset="-120"/>
              </a:rPr>
              <a:t>Costo del Venduto / Valore Medio Rimanenze</a:t>
            </a:r>
            <a:endParaRPr lang="en-US" sz="22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5738" y="4870371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715738" y="566416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b="1" dirty="0">
                <a:solidFill>
                  <a:srgbClr val="49495A"/>
                </a:solidFill>
                <a:ea typeface="Libre Baskerville" pitchFamily="34" charset="-122"/>
                <a:cs typeface="Libre Baskerville" pitchFamily="34" charset="-120"/>
              </a:rPr>
              <a:t>Interpretazione</a:t>
            </a:r>
            <a:endParaRPr lang="en-US" sz="2800" b="1" dirty="0"/>
          </a:p>
        </p:txBody>
      </p:sp>
      <p:sp>
        <p:nvSpPr>
          <p:cNvPr id="12" name="Text 6"/>
          <p:cNvSpPr/>
          <p:nvPr/>
        </p:nvSpPr>
        <p:spPr>
          <a:xfrm>
            <a:off x="9715738" y="6154579"/>
            <a:ext cx="412075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200" dirty="0">
                <a:solidFill>
                  <a:srgbClr val="49495A"/>
                </a:solidFill>
                <a:ea typeface="Open Sans" pitchFamily="34" charset="-122"/>
                <a:cs typeface="Open Sans" pitchFamily="34" charset="-120"/>
              </a:rPr>
              <a:t>Un valore alto indica una buona rotazione delle scorte e una gestione efficiente del magazzino.</a:t>
            </a:r>
            <a:endParaRPr lang="en-US" sz="2200" dirty="0"/>
          </a:p>
        </p:txBody>
      </p:sp>
      <p:sp>
        <p:nvSpPr>
          <p:cNvPr id="13" name="Text 4">
            <a:extLst>
              <a:ext uri="{FF2B5EF4-FFF2-40B4-BE49-F238E27FC236}">
                <a16:creationId xmlns:a16="http://schemas.microsoft.com/office/drawing/2014/main" id="{5ECC1519-DAE4-06DC-D908-51A3719EBFB8}"/>
              </a:ext>
            </a:extLst>
          </p:cNvPr>
          <p:cNvSpPr/>
          <p:nvPr/>
        </p:nvSpPr>
        <p:spPr>
          <a:xfrm>
            <a:off x="9428203" y="219478"/>
            <a:ext cx="4987446" cy="4819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50"/>
              </a:lnSpc>
              <a:buNone/>
            </a:pPr>
            <a:r>
              <a:rPr lang="en-US" sz="2350" b="1" dirty="0">
                <a:solidFill>
                  <a:schemeClr val="bg1"/>
                </a:solidFill>
                <a:ea typeface="Martel Sans Bold" pitchFamily="34" charset="-122"/>
                <a:cs typeface="Martel Sans Bold" pitchFamily="34" charset="-120"/>
              </a:rPr>
              <a:t>Massimo Bolla – www.massimobolla.it</a:t>
            </a:r>
            <a:endParaRPr lang="en-US" sz="235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59473" y="608290"/>
            <a:ext cx="7597854" cy="13804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00" dirty="0">
                <a:solidFill>
                  <a:srgbClr val="403CCF"/>
                </a:solidFill>
                <a:ea typeface="Libre Baskerville" pitchFamily="34" charset="-122"/>
                <a:cs typeface="Libre Baskerville" pitchFamily="34" charset="-120"/>
              </a:rPr>
              <a:t>L'indice di rotazione dei crediti</a:t>
            </a:r>
            <a:endParaRPr lang="en-US" sz="43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473" y="2319933"/>
            <a:ext cx="1104424" cy="176712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695128" y="2540794"/>
            <a:ext cx="2761178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800" b="1" dirty="0">
                <a:solidFill>
                  <a:srgbClr val="49495A"/>
                </a:solidFill>
                <a:ea typeface="Libre Baskerville" pitchFamily="34" charset="-122"/>
                <a:cs typeface="Libre Baskerville" pitchFamily="34" charset="-120"/>
              </a:rPr>
              <a:t>Definizione</a:t>
            </a:r>
            <a:endParaRPr lang="en-US" sz="2800" b="1" dirty="0"/>
          </a:p>
        </p:txBody>
      </p:sp>
      <p:sp>
        <p:nvSpPr>
          <p:cNvPr id="6" name="Text 2"/>
          <p:cNvSpPr/>
          <p:nvPr/>
        </p:nvSpPr>
        <p:spPr>
          <a:xfrm>
            <a:off x="7695128" y="3018353"/>
            <a:ext cx="6162199" cy="353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ea typeface="Open Sans" pitchFamily="34" charset="-122"/>
                <a:cs typeface="Open Sans" pitchFamily="34" charset="-120"/>
              </a:rPr>
              <a:t>Misura la velocità con cui i crediti vengono incassati.</a:t>
            </a:r>
            <a:endParaRPr lang="en-US" sz="22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473" y="4087058"/>
            <a:ext cx="1104424" cy="176712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695128" y="4307919"/>
            <a:ext cx="2761178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800" b="1" dirty="0">
                <a:solidFill>
                  <a:srgbClr val="49495A"/>
                </a:solidFill>
                <a:ea typeface="Libre Baskerville" pitchFamily="34" charset="-122"/>
                <a:cs typeface="Libre Baskerville" pitchFamily="34" charset="-120"/>
              </a:rPr>
              <a:t>Calcolo</a:t>
            </a:r>
            <a:endParaRPr lang="en-US" sz="2800" b="1" dirty="0"/>
          </a:p>
        </p:txBody>
      </p:sp>
      <p:sp>
        <p:nvSpPr>
          <p:cNvPr id="9" name="Text 4"/>
          <p:cNvSpPr/>
          <p:nvPr/>
        </p:nvSpPr>
        <p:spPr>
          <a:xfrm>
            <a:off x="7695128" y="4785479"/>
            <a:ext cx="6162199" cy="353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ea typeface="Open Sans" pitchFamily="34" charset="-122"/>
                <a:cs typeface="Open Sans" pitchFamily="34" charset="-120"/>
              </a:rPr>
              <a:t>Ricavi / Crediti Medi</a:t>
            </a:r>
            <a:endParaRPr lang="en-US" sz="22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9473" y="5854184"/>
            <a:ext cx="1104424" cy="176712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695128" y="6075045"/>
            <a:ext cx="2761178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800" b="1" dirty="0">
                <a:solidFill>
                  <a:srgbClr val="49495A"/>
                </a:solidFill>
                <a:ea typeface="Libre Baskerville" pitchFamily="34" charset="-122"/>
                <a:cs typeface="Libre Baskerville" pitchFamily="34" charset="-120"/>
              </a:rPr>
              <a:t>Interpretazione</a:t>
            </a:r>
            <a:endParaRPr lang="en-US" sz="2800" b="1" dirty="0"/>
          </a:p>
        </p:txBody>
      </p:sp>
      <p:sp>
        <p:nvSpPr>
          <p:cNvPr id="12" name="Text 6"/>
          <p:cNvSpPr/>
          <p:nvPr/>
        </p:nvSpPr>
        <p:spPr>
          <a:xfrm>
            <a:off x="7695128" y="6552605"/>
            <a:ext cx="6162199" cy="706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ea typeface="Open Sans" pitchFamily="34" charset="-122"/>
                <a:cs typeface="Open Sans" pitchFamily="34" charset="-120"/>
              </a:rPr>
              <a:t>Un valore alto indica un'efficace gestione dei crediti e dei flussi di cassa.</a:t>
            </a:r>
            <a:endParaRPr lang="en-US" sz="2200" dirty="0"/>
          </a:p>
        </p:txBody>
      </p:sp>
      <p:sp>
        <p:nvSpPr>
          <p:cNvPr id="13" name="Text 4">
            <a:extLst>
              <a:ext uri="{FF2B5EF4-FFF2-40B4-BE49-F238E27FC236}">
                <a16:creationId xmlns:a16="http://schemas.microsoft.com/office/drawing/2014/main" id="{5C9AB19F-9BB8-DB75-1D2A-F3933987ECE6}"/>
              </a:ext>
            </a:extLst>
          </p:cNvPr>
          <p:cNvSpPr/>
          <p:nvPr/>
        </p:nvSpPr>
        <p:spPr>
          <a:xfrm>
            <a:off x="249477" y="219478"/>
            <a:ext cx="4987446" cy="4819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50"/>
              </a:lnSpc>
              <a:buNone/>
            </a:pPr>
            <a:r>
              <a:rPr lang="en-US" sz="2350" b="1" dirty="0">
                <a:ea typeface="Martel Sans Bold" pitchFamily="34" charset="-122"/>
                <a:cs typeface="Martel Sans Bold" pitchFamily="34" charset="-120"/>
              </a:rPr>
              <a:t>Massimo Bolla – www.massimobolla.it</a:t>
            </a:r>
            <a:endParaRPr lang="en-US" sz="23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78118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78669" y="3393043"/>
            <a:ext cx="13073063" cy="1390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450"/>
              </a:lnSpc>
              <a:buNone/>
            </a:pPr>
            <a:r>
              <a:rPr lang="en-US" sz="4350" dirty="0">
                <a:solidFill>
                  <a:srgbClr val="403CCF"/>
                </a:solidFill>
                <a:ea typeface="Libre Baskerville" pitchFamily="34" charset="-122"/>
                <a:cs typeface="Libre Baskerville" pitchFamily="34" charset="-120"/>
              </a:rPr>
              <a:t>Perché è importante monitorare gli indici di bilancio?</a:t>
            </a:r>
            <a:endParaRPr lang="en-US" sz="4350" dirty="0"/>
          </a:p>
        </p:txBody>
      </p:sp>
      <p:sp>
        <p:nvSpPr>
          <p:cNvPr id="4" name="Shape 1"/>
          <p:cNvSpPr/>
          <p:nvPr/>
        </p:nvSpPr>
        <p:spPr>
          <a:xfrm>
            <a:off x="778669" y="5367695"/>
            <a:ext cx="500539" cy="500539"/>
          </a:xfrm>
          <a:prstGeom prst="roundRect">
            <a:avLst>
              <a:gd name="adj" fmla="val 6668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5" name="Text 2"/>
          <p:cNvSpPr/>
          <p:nvPr/>
        </p:nvSpPr>
        <p:spPr>
          <a:xfrm>
            <a:off x="954524" y="5451038"/>
            <a:ext cx="148828" cy="3337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dirty="0">
                <a:solidFill>
                  <a:srgbClr val="49495A"/>
                </a:solidFill>
                <a:ea typeface="Libre Baskerville" pitchFamily="34" charset="-122"/>
                <a:cs typeface="Libre Baskerville" pitchFamily="34" charset="-120"/>
              </a:rPr>
              <a:t>1</a:t>
            </a:r>
            <a:endParaRPr lang="en-US" sz="2600" dirty="0"/>
          </a:p>
        </p:txBody>
      </p:sp>
      <p:sp>
        <p:nvSpPr>
          <p:cNvPr id="6" name="Text 3"/>
          <p:cNvSpPr/>
          <p:nvPr/>
        </p:nvSpPr>
        <p:spPr>
          <a:xfrm>
            <a:off x="1501616" y="5367695"/>
            <a:ext cx="3486507" cy="6953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800" b="1" dirty="0">
                <a:solidFill>
                  <a:srgbClr val="49495A"/>
                </a:solidFill>
                <a:ea typeface="Libre Baskerville" pitchFamily="34" charset="-122"/>
                <a:cs typeface="Libre Baskerville" pitchFamily="34" charset="-120"/>
              </a:rPr>
              <a:t>Valutazione della Salute Finanziaria</a:t>
            </a:r>
            <a:endParaRPr lang="en-US" sz="2800" b="1" dirty="0"/>
          </a:p>
        </p:txBody>
      </p:sp>
      <p:sp>
        <p:nvSpPr>
          <p:cNvPr id="7" name="Text 4"/>
          <p:cNvSpPr/>
          <p:nvPr/>
        </p:nvSpPr>
        <p:spPr>
          <a:xfrm>
            <a:off x="1501616" y="6196489"/>
            <a:ext cx="3486507" cy="14239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dirty="0">
                <a:solidFill>
                  <a:srgbClr val="49495A"/>
                </a:solidFill>
                <a:ea typeface="Open Sans" pitchFamily="34" charset="-122"/>
                <a:cs typeface="Open Sans" pitchFamily="34" charset="-120"/>
              </a:rPr>
              <a:t>Gli indici di bilancio forniscono una visione completa della situazione finanziaria dell'azienda.</a:t>
            </a:r>
            <a:endParaRPr lang="en-US" sz="2200" dirty="0"/>
          </a:p>
        </p:txBody>
      </p:sp>
      <p:sp>
        <p:nvSpPr>
          <p:cNvPr id="8" name="Shape 5"/>
          <p:cNvSpPr/>
          <p:nvPr/>
        </p:nvSpPr>
        <p:spPr>
          <a:xfrm>
            <a:off x="5210532" y="5367695"/>
            <a:ext cx="500539" cy="500539"/>
          </a:xfrm>
          <a:prstGeom prst="roundRect">
            <a:avLst>
              <a:gd name="adj" fmla="val 6668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9" name="Text 6"/>
          <p:cNvSpPr/>
          <p:nvPr/>
        </p:nvSpPr>
        <p:spPr>
          <a:xfrm>
            <a:off x="5357932" y="5451038"/>
            <a:ext cx="205621" cy="3337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dirty="0">
                <a:solidFill>
                  <a:srgbClr val="49495A"/>
                </a:solidFill>
                <a:ea typeface="Libre Baskerville" pitchFamily="34" charset="-122"/>
                <a:cs typeface="Libre Baskerville" pitchFamily="34" charset="-120"/>
              </a:rPr>
              <a:t>2</a:t>
            </a:r>
            <a:endParaRPr lang="en-US" sz="2600" dirty="0"/>
          </a:p>
        </p:txBody>
      </p:sp>
      <p:sp>
        <p:nvSpPr>
          <p:cNvPr id="10" name="Text 7"/>
          <p:cNvSpPr/>
          <p:nvPr/>
        </p:nvSpPr>
        <p:spPr>
          <a:xfrm>
            <a:off x="5933480" y="5367695"/>
            <a:ext cx="3071217" cy="3476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800" b="1" dirty="0">
                <a:solidFill>
                  <a:srgbClr val="49495A"/>
                </a:solidFill>
                <a:ea typeface="Libre Baskerville" pitchFamily="34" charset="-122"/>
                <a:cs typeface="Libre Baskerville" pitchFamily="34" charset="-120"/>
              </a:rPr>
              <a:t>Supporto Decisionale</a:t>
            </a:r>
            <a:endParaRPr lang="en-US" sz="2800" b="1" dirty="0"/>
          </a:p>
        </p:txBody>
      </p:sp>
      <p:sp>
        <p:nvSpPr>
          <p:cNvPr id="11" name="Text 8"/>
          <p:cNvSpPr/>
          <p:nvPr/>
        </p:nvSpPr>
        <p:spPr>
          <a:xfrm>
            <a:off x="5933480" y="5848826"/>
            <a:ext cx="3486507" cy="10679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dirty="0">
                <a:solidFill>
                  <a:srgbClr val="49495A"/>
                </a:solidFill>
                <a:ea typeface="Open Sans" pitchFamily="34" charset="-122"/>
                <a:cs typeface="Open Sans" pitchFamily="34" charset="-120"/>
              </a:rPr>
              <a:t>Analizzare questi indicatori aiuta a prendere decisioni più informate e a lungo termine.</a:t>
            </a:r>
            <a:endParaRPr lang="en-US" sz="2200" dirty="0"/>
          </a:p>
        </p:txBody>
      </p:sp>
      <p:sp>
        <p:nvSpPr>
          <p:cNvPr id="12" name="Shape 9"/>
          <p:cNvSpPr/>
          <p:nvPr/>
        </p:nvSpPr>
        <p:spPr>
          <a:xfrm>
            <a:off x="9642396" y="5367695"/>
            <a:ext cx="500539" cy="500539"/>
          </a:xfrm>
          <a:prstGeom prst="roundRect">
            <a:avLst>
              <a:gd name="adj" fmla="val 6668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13" name="Text 10"/>
          <p:cNvSpPr/>
          <p:nvPr/>
        </p:nvSpPr>
        <p:spPr>
          <a:xfrm>
            <a:off x="9789795" y="5451038"/>
            <a:ext cx="205621" cy="3337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dirty="0">
                <a:solidFill>
                  <a:srgbClr val="49495A"/>
                </a:solidFill>
                <a:ea typeface="Libre Baskerville" pitchFamily="34" charset="-122"/>
                <a:cs typeface="Libre Baskerville" pitchFamily="34" charset="-120"/>
              </a:rPr>
              <a:t>3</a:t>
            </a:r>
            <a:endParaRPr lang="en-US" sz="2600" dirty="0"/>
          </a:p>
        </p:txBody>
      </p:sp>
      <p:sp>
        <p:nvSpPr>
          <p:cNvPr id="14" name="Text 11"/>
          <p:cNvSpPr/>
          <p:nvPr/>
        </p:nvSpPr>
        <p:spPr>
          <a:xfrm>
            <a:off x="10365343" y="5367695"/>
            <a:ext cx="3486507" cy="6953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800" b="1" dirty="0">
                <a:solidFill>
                  <a:srgbClr val="49495A"/>
                </a:solidFill>
                <a:ea typeface="Libre Baskerville" pitchFamily="34" charset="-122"/>
                <a:cs typeface="Libre Baskerville" pitchFamily="34" charset="-120"/>
              </a:rPr>
              <a:t>Individuazione di Problemi</a:t>
            </a:r>
            <a:endParaRPr lang="en-US" sz="2800" b="1" dirty="0"/>
          </a:p>
        </p:txBody>
      </p:sp>
      <p:sp>
        <p:nvSpPr>
          <p:cNvPr id="15" name="Text 12"/>
          <p:cNvSpPr/>
          <p:nvPr/>
        </p:nvSpPr>
        <p:spPr>
          <a:xfrm>
            <a:off x="10365343" y="6196489"/>
            <a:ext cx="3486507" cy="14239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dirty="0">
                <a:solidFill>
                  <a:srgbClr val="49495A"/>
                </a:solidFill>
                <a:ea typeface="Open Sans" pitchFamily="34" charset="-122"/>
                <a:cs typeface="Open Sans" pitchFamily="34" charset="-120"/>
              </a:rPr>
              <a:t>Il monitoraggio regolare degli indici permette di identificare e affrontare tempestivamente eventuali problemi finanziari.</a:t>
            </a:r>
            <a:endParaRPr lang="en-US" sz="2200" dirty="0"/>
          </a:p>
        </p:txBody>
      </p:sp>
      <p:sp>
        <p:nvSpPr>
          <p:cNvPr id="16" name="Text 4">
            <a:extLst>
              <a:ext uri="{FF2B5EF4-FFF2-40B4-BE49-F238E27FC236}">
                <a16:creationId xmlns:a16="http://schemas.microsoft.com/office/drawing/2014/main" id="{906B5045-D84A-EA1E-F2D7-158B7F1C0654}"/>
              </a:ext>
            </a:extLst>
          </p:cNvPr>
          <p:cNvSpPr/>
          <p:nvPr/>
        </p:nvSpPr>
        <p:spPr>
          <a:xfrm>
            <a:off x="9428203" y="219478"/>
            <a:ext cx="4987446" cy="4819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50"/>
              </a:lnSpc>
              <a:buNone/>
            </a:pPr>
            <a:r>
              <a:rPr lang="en-US" sz="2350" b="1" dirty="0">
                <a:ea typeface="Martel Sans Bold" pitchFamily="34" charset="-122"/>
                <a:cs typeface="Martel Sans Bold" pitchFamily="34" charset="-120"/>
              </a:rPr>
              <a:t>Massimo Bolla – www.massimobolla.it</a:t>
            </a:r>
            <a:endParaRPr lang="en-US" sz="23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328624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Conclusione e azioni da intraprendere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086344"/>
            <a:ext cx="7556421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Monitorare attentamente gli indici di bilancio è essenziale per la salute e la crescita della tua attività. Assicurati di comprendere a fondo questi indicatori e di utilizzarli regolarmente per prendere decisioni strategiche informate. Questo ti aiuterà a gestire con successo la tua azienda e a raggiungere i tuoi obiettivi finanziari.</a:t>
            </a:r>
            <a:endParaRPr lang="en-US" sz="1750" dirty="0"/>
          </a:p>
        </p:txBody>
      </p:sp>
      <p:sp>
        <p:nvSpPr>
          <p:cNvPr id="5" name="Text 4">
            <a:extLst>
              <a:ext uri="{FF2B5EF4-FFF2-40B4-BE49-F238E27FC236}">
                <a16:creationId xmlns:a16="http://schemas.microsoft.com/office/drawing/2014/main" id="{2C4B0AB9-CC02-E3D1-C021-203A539D45BE}"/>
              </a:ext>
            </a:extLst>
          </p:cNvPr>
          <p:cNvSpPr/>
          <p:nvPr/>
        </p:nvSpPr>
        <p:spPr>
          <a:xfrm>
            <a:off x="403200" y="300898"/>
            <a:ext cx="4987446" cy="4819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50"/>
              </a:lnSpc>
              <a:buNone/>
            </a:pPr>
            <a:r>
              <a:rPr lang="en-US" sz="2350" b="1" dirty="0">
                <a:ea typeface="Martel Sans Bold" pitchFamily="34" charset="-122"/>
                <a:cs typeface="Martel Sans Bold" pitchFamily="34" charset="-120"/>
              </a:rPr>
              <a:t>Massimo Bolla – www.massimobolla.it</a:t>
            </a:r>
            <a:endParaRPr lang="en-US" sz="23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559</Words>
  <Application>Microsoft Office PowerPoint</Application>
  <PresentationFormat>Personalizzato</PresentationFormat>
  <Paragraphs>82</Paragraphs>
  <Slides>9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6" baseType="lpstr">
      <vt:lpstr>Open Sans</vt:lpstr>
      <vt:lpstr>Arial</vt:lpstr>
      <vt:lpstr>Open Sans Medium</vt:lpstr>
      <vt:lpstr>Libre Baskerville</vt:lpstr>
      <vt:lpstr>Martel Sans Bold</vt:lpstr>
      <vt:lpstr>Open Sans Bold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MyMax Com s.r.l.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</dc:title>
  <dc:subject>Presentazione</dc:subject>
  <dc:creator>Massimo Bolla</dc:creator>
  <cp:lastModifiedBy>Massimo Bolla</cp:lastModifiedBy>
  <cp:revision>1</cp:revision>
  <dcterms:created xsi:type="dcterms:W3CDTF">2024-11-08T14:38:58Z</dcterms:created>
  <dcterms:modified xsi:type="dcterms:W3CDTF">2024-11-13T16:43:29Z</dcterms:modified>
</cp:coreProperties>
</file>